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095EB-1EE6-99C9-F3E1-D466BA260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6B5481-A532-4CD5-2265-37E24D3F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FEBA4-6451-E7CD-F859-C844928C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CD727-6BB2-C8B3-2D80-E1EF4036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FBB40-67D4-A030-56DD-8B30FDB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90E47-7EA3-F415-2035-C8DC783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661A70-99C3-A6E0-877B-EFF19067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887A5-7E3F-7B78-2D3A-9A49B9B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E2ADB-03FB-A6E9-42AB-9D381362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2AE59-5C02-41AF-4A65-565A5B0C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53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594B22-EC91-5F54-BD75-5369176F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88906-BAE5-76AD-F02C-BBD90D000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F7C05-3710-AB21-F42B-FAD40013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7CD23-B95D-5301-EC0E-9E2D918F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3B950-F0DA-6E62-5FEA-EC8D42B7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B2BAE-CAEC-CDDB-1A75-7E246E64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E6CE4-81C7-DDD1-E448-D12F0299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3E5EA-3712-7EEF-8929-C8C539F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72EA0-6483-2D1C-80E0-4C605CF5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66DF6-40A3-EAD8-3621-AB68DD5F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99286-9C99-3A8E-811A-2982726B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3FE35B-29E7-22C1-280C-4641E30A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67F50-141F-036E-5D48-E83C38CF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542FF6-56DA-BE45-5E68-51717943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BDDC1-A204-B799-01B1-C006598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FE456-2183-112F-D541-2E174FFE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51088-59D5-DA27-04DC-CCB7DA8E1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99B6A-B8CE-AB3F-4133-5F2A30DC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40D223-7DA1-76A9-9624-43FF1B94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9FE5EE-58E2-5B21-7A90-32DF2BC7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9D80F0-8F0B-7FBC-A1AA-E79CD35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55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A9AE1-6266-022A-1A84-725305FD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FF46D-A93E-ED9F-CAD4-6FEC2641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92F717-88C3-2EE0-9F23-65810EF8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23FF8D-F730-A96E-C7F6-B27867CEC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233680-5B52-F902-26F3-4C098569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20E948-BC2A-4B50-AEFE-121E0117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FD0529-2765-4905-A12C-8FFAFFCB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77B19B-C359-80A1-C864-6291AF78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7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04426-EDFC-6E4C-0CA3-3EC891E2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C20B70-4616-89CB-ABBF-C18D337A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735316-D446-994D-C295-3354DFE5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49203-7E39-755F-7C2D-BB5378FD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8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E6F3E1-1A19-398E-DF6B-129099DF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C166C4-0DEF-9567-55D3-4D66029E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69CDC-6896-A798-2CE2-CE0D4534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6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5CC00-500B-6F6F-75F4-851822C7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2D666-0EF2-5938-BB58-A3E8358F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27C433-315D-B270-E7E1-37F9AB748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DFADE6-19E7-E583-8997-63C71905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6263B-C485-5C39-9CE1-C18FBFAF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BAC037-7331-9E9D-AEE8-CBBB7E09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A9CE9-D48D-3E51-D891-DC9B3E9E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49D684-592A-FCFC-835C-BF0D9C0BD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2634-705E-0EA5-A5D9-812B77D51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9DEDBB-3CBC-3021-43E5-A8147231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B85899-0283-8577-9DF6-3D1CF96A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08C82-BFCF-F030-FFC1-E2FBAA3A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D68EFE-ECAC-A642-03A6-EEA85309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3A998E-935C-5D86-2A23-8C41EF02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1BAAE-BFE1-874E-8EF0-D619369F2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8AA2-7978-4FF2-A118-D9519FC6704B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086B3-A706-E10B-B506-FFBA689E4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4DC7D-179C-32BE-9E21-A794FE1B4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A2B8-298B-4D1B-A916-6CE1A632E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classroom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Practice 4 : </a:t>
            </a:r>
            <a:r>
              <a:rPr lang="fr-FR" dirty="0" err="1"/>
              <a:t>Learn</a:t>
            </a:r>
            <a:r>
              <a:rPr lang="fr-FR" dirty="0"/>
              <a:t> to Azure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keycloak</a:t>
            </a:r>
            <a:r>
              <a:rPr lang="fr-FR" dirty="0"/>
              <a:t>, </a:t>
            </a:r>
            <a:r>
              <a:rPr lang="fr-FR" dirty="0" err="1"/>
              <a:t>prometheus</a:t>
            </a:r>
            <a:r>
              <a:rPr lang="fr-FR" dirty="0"/>
              <a:t>, </a:t>
            </a:r>
            <a:r>
              <a:rPr lang="fr-FR" dirty="0" err="1"/>
              <a:t>grafana</a:t>
            </a:r>
            <a:r>
              <a:rPr lang="fr-FR" dirty="0"/>
              <a:t>, </a:t>
            </a:r>
            <a:r>
              <a:rPr lang="fr-FR" dirty="0" err="1"/>
              <a:t>alertmanager</a:t>
            </a:r>
            <a:r>
              <a:rPr lang="fr-FR" dirty="0"/>
              <a:t>, </a:t>
            </a:r>
            <a:r>
              <a:rPr lang="fr-FR" dirty="0" err="1"/>
              <a:t>nginx</a:t>
            </a:r>
            <a:r>
              <a:rPr lang="fr-FR" dirty="0"/>
              <a:t> </a:t>
            </a:r>
            <a:r>
              <a:rPr lang="fr-FR" dirty="0" err="1"/>
              <a:t>ingress</a:t>
            </a:r>
            <a:r>
              <a:rPr lang="fr-FR" dirty="0"/>
              <a:t>, oauth2-proxy, </a:t>
            </a:r>
            <a:r>
              <a:rPr lang="fr-FR" dirty="0" err="1"/>
              <a:t>gravitee</a:t>
            </a:r>
            <a:r>
              <a:rPr lang="fr-FR" dirty="0"/>
              <a:t>, </a:t>
            </a:r>
            <a:r>
              <a:rPr lang="fr-FR" dirty="0" err="1"/>
              <a:t>homer</a:t>
            </a:r>
            <a:r>
              <a:rPr lang="fr-FR" dirty="0"/>
              <a:t>, </a:t>
            </a:r>
            <a:r>
              <a:rPr lang="fr-FR" dirty="0" err="1"/>
              <a:t>sonarkube</a:t>
            </a:r>
            <a:r>
              <a:rPr lang="fr-FR" dirty="0"/>
              <a:t>, </a:t>
            </a:r>
            <a:r>
              <a:rPr lang="fr-FR" dirty="0" err="1"/>
              <a:t>kubeshark</a:t>
            </a:r>
            <a:r>
              <a:rPr lang="fr-FR" dirty="0"/>
              <a:t>, </a:t>
            </a:r>
            <a:r>
              <a:rPr lang="fr-FR" dirty="0" err="1"/>
              <a:t>argocd</a:t>
            </a:r>
            <a:r>
              <a:rPr lang="fr-FR" dirty="0"/>
              <a:t>, </a:t>
            </a:r>
            <a:r>
              <a:rPr lang="fr-FR" dirty="0" err="1"/>
              <a:t>harbor</a:t>
            </a:r>
            <a:r>
              <a:rPr lang="fr-FR" dirty="0"/>
              <a:t> (+ Trivy) and cert-manager ?</a:t>
            </a:r>
          </a:p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amazing</a:t>
            </a:r>
            <a:r>
              <a:rPr lang="fr-FR" dirty="0"/>
              <a:t> </a:t>
            </a:r>
            <a:r>
              <a:rPr lang="fr-FR" dirty="0" err="1"/>
              <a:t>terraform</a:t>
            </a:r>
            <a:endParaRPr lang="fr-FR" dirty="0"/>
          </a:p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netflix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jenkins</a:t>
            </a:r>
            <a:endParaRPr lang="fr-FR" dirty="0"/>
          </a:p>
          <a:p>
            <a:r>
              <a:rPr lang="fr-FR" dirty="0"/>
              <a:t>Check </a:t>
            </a:r>
            <a:r>
              <a:rPr lang="fr-FR" dirty="0" err="1"/>
              <a:t>security</a:t>
            </a:r>
            <a:r>
              <a:rPr lang="fr-FR" dirty="0"/>
              <a:t>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75464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My little classroom</vt:lpstr>
      <vt:lpstr>Practice 4 : Learn to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classroom</dc:title>
  <dc:creator>Duval, Johan</dc:creator>
  <cp:lastModifiedBy>Duval, Johan</cp:lastModifiedBy>
  <cp:revision>1</cp:revision>
  <dcterms:created xsi:type="dcterms:W3CDTF">2024-06-25T12:44:39Z</dcterms:created>
  <dcterms:modified xsi:type="dcterms:W3CDTF">2024-06-25T12:44:49Z</dcterms:modified>
</cp:coreProperties>
</file>