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grandir Wide Medium" charset="1" panose="00000605000000000000"/>
      <p:regular r:id="rId22"/>
    </p:embeddedFont>
    <p:embeddedFont>
      <p:font typeface="Agrandir Wide Thin" charset="1" panose="00000205000000000000"/>
      <p:regular r:id="rId23"/>
    </p:embeddedFont>
    <p:embeddedFont>
      <p:font typeface="Garet" charset="1" panose="00000000000000000000"/>
      <p:regular r:id="rId24"/>
    </p:embeddedFont>
    <p:embeddedFont>
      <p:font typeface="Garet Light" charset="1" panose="00000000000000000000"/>
      <p:regular r:id="rId25"/>
    </p:embeddedFont>
    <p:embeddedFont>
      <p:font typeface="Garet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1708" y="3021013"/>
            <a:ext cx="10624584" cy="414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b="true" sz="9999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SYNTHETIC      EVENTS &amp; STRICT MODE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01512" y="8511527"/>
            <a:ext cx="9342740" cy="74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8"/>
              </a:lnSpc>
            </a:pPr>
            <a:r>
              <a:rPr lang="en-US" sz="3791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ANARGH JIJU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52472" y="2447925"/>
            <a:ext cx="14148843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Strict Mode in React is a tool for identifying potential problems in your application.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It's not a rendering mode, but rather a development mode feature that helps you write better, more resilient code.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It provides warning and alerts after running a check on complete code.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Its goal is to improve the quality of the react apps by avoiding the common mistakes in the development.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KEY ASPECTS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40436" y="3546058"/>
            <a:ext cx="13588026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1.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Identifying Unsafe Lifecycles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Strict Mode helps detect components that use unsafe lifecycle methods. 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These are methods that might lead to unexpected behavior or bugs, especially in asynchronous rendering.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KEY ASPECTS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3924" y="3546058"/>
            <a:ext cx="13588026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2.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Warnings for Deprecated APIs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It alerts you about the usage of deprecated React APIs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This encourages you to use modern practices and APIs, making your code more future-proof.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KEY ASPECTS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72684" y="3212683"/>
            <a:ext cx="13588026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3.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Detecting Side Effects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It checks for side effects in the render phase. 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For example, if your component modifies state or interacts with external APIs during rendering, Strict Mode will highlight that.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KEY ASPECTS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932" y="3212683"/>
            <a:ext cx="13588026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4.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Ensuring Reusable State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Strict Mode runs components twice (in development) to help identify side effects and state-related issues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This means if your component relies on mutable state or side effects, it will surface potential problems.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72684" y="1427453"/>
            <a:ext cx="13588026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How to Use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You can enable Strict Mode by wrapping your application (or part of it) with </a:t>
            </a:r>
            <a:r>
              <a:rPr lang="en-US" b="true" sz="3500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&lt;React.StrictMode&gt;</a:t>
            </a: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72684" y="4991100"/>
            <a:ext cx="13588026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When to Use: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Strict Mode is particularly useful during development. While it won't affect the production build of your application, it encourages good practices and helps you catch issues early.</a:t>
            </a:r>
          </a:p>
          <a:p>
            <a:pPr algn="just">
              <a:lnSpc>
                <a:spcPts val="5250"/>
              </a:lnSpc>
            </a:pPr>
          </a:p>
          <a:p>
            <a:pPr algn="just">
              <a:lnSpc>
                <a:spcPts val="525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84345"/>
            <a:ext cx="494008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 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054090"/>
            <a:ext cx="16230600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9"/>
              </a:lnSpc>
            </a:pPr>
            <a:r>
              <a:rPr lang="en-US" sz="3499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In summary, React's Strict Mode is a helpful tool that enhances your development experience by promoting best practices and helping you identify potential problems in your components. It's a great way to ensure that your React code is robust and maintainable.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3120284"/>
          </a:xfrm>
          <a:custGeom>
            <a:avLst/>
            <a:gdLst/>
            <a:ahLst/>
            <a:cxnLst/>
            <a:rect r="r" b="b" t="t" l="l"/>
            <a:pathLst>
              <a:path h="3120284" w="18288000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125" r="0" b="-22536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9613" y="3552458"/>
            <a:ext cx="11788774" cy="3155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8"/>
              </a:lnSpc>
            </a:pPr>
            <a:r>
              <a:rPr lang="en-US" b="true" sz="10968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SYNTHETIC      EVENTS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52472" y="2447925"/>
            <a:ext cx="14148843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Synthetic events are a cross-browser wrappers around the native events.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They provide a consistent interface for handling events, regardless of the browser, which can help prevent some common issues.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It means that React creates its own event system that standardizes how events are handled across  different web browsers.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WHAT IT DOES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932" y="2628900"/>
            <a:ext cx="13588026" cy="66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1.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Normalization</a:t>
            </a: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: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Different browsers (like Chrome, Firefox, Safari, and Edge) have slight variations in how they handle events.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React’s synthetic events normalize these differences, providing a consistent interface.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This means you can write your event handling code without needing to worry about how it will behave in each browser.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WHAT IT DOES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932" y="2628900"/>
            <a:ext cx="13588026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2.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Unified API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Synthetic events provide a unified API for events.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Instead of dealing with browser-specific quirks or methods, you use the same React event methods and properties, making your code cleaner and easier to read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WHAT IT DOES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932" y="2628900"/>
            <a:ext cx="13588026" cy="66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3 </a:t>
            </a:r>
            <a:r>
              <a:rPr lang="en-US" b="true" sz="3500" u="sng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Performance Optimization</a:t>
            </a:r>
          </a:p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React’s synthetic event system uses a pooling mechanism.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Instead of creating a new event object for each event that occurs, it reuses existing event objects.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This helps reduce memory overhead, as it minimizes the number of objects created during the event handling process.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  <a:ea typeface="Agrandir Wide Thin"/>
                <a:cs typeface="Agrandir Wide Thin"/>
                <a:sym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03628"/>
            <a:ext cx="635890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EXAMPLE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932" y="3015877"/>
            <a:ext cx="13588026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Consider how different browsers might handle the MouseEvent properties.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In one browser, the </a:t>
            </a:r>
            <a:r>
              <a:rPr lang="en-US" b="true" sz="3500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clientX</a:t>
            </a: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 property might be accessed differently than in another. 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With synthetic events, you use </a:t>
            </a:r>
            <a:r>
              <a:rPr lang="en-US" b="true" sz="3500">
                <a:solidFill>
                  <a:srgbClr val="125B50"/>
                </a:solidFill>
                <a:latin typeface="Garet Bold"/>
                <a:ea typeface="Garet Bold"/>
                <a:cs typeface="Garet Bold"/>
                <a:sym typeface="Garet Bold"/>
              </a:rPr>
              <a:t>event.clientX</a:t>
            </a:r>
            <a:r>
              <a:rPr lang="en-US" sz="3500">
                <a:solidFill>
                  <a:srgbClr val="125B50"/>
                </a:solidFill>
                <a:latin typeface="Garet"/>
                <a:ea typeface="Garet"/>
                <a:cs typeface="Garet"/>
                <a:sym typeface="Garet"/>
              </a:rPr>
              <a:t> without worrying about those inconsistencies.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84345"/>
            <a:ext cx="494008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 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054090"/>
            <a:ext cx="16230600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9"/>
              </a:lnSpc>
            </a:pPr>
            <a:r>
              <a:rPr lang="en-US" sz="3499">
                <a:solidFill>
                  <a:srgbClr val="125B50"/>
                </a:solidFill>
                <a:latin typeface="Garet Light"/>
                <a:ea typeface="Garet Light"/>
                <a:cs typeface="Garet Light"/>
                <a:sym typeface="Garet Light"/>
              </a:rPr>
              <a:t>In summary, React’s synthetic events act as a layer that simplifies and standardizes event handling, ensuring that your code works seamlessly across different browsers without needing special cases or workarounds.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3120284"/>
          </a:xfrm>
          <a:custGeom>
            <a:avLst/>
            <a:gdLst/>
            <a:ahLst/>
            <a:cxnLst/>
            <a:rect r="r" b="b" t="t" l="l"/>
            <a:pathLst>
              <a:path h="3120284" w="18288000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125" r="0" b="-22536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9613" y="3552458"/>
            <a:ext cx="11788774" cy="3155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8"/>
              </a:lnSpc>
            </a:pPr>
            <a:r>
              <a:rPr lang="en-US" b="true" sz="10968">
                <a:solidFill>
                  <a:srgbClr val="125B50"/>
                </a:solidFill>
                <a:latin typeface="Agrandir Wide Medium"/>
                <a:ea typeface="Agrandir Wide Medium"/>
                <a:cs typeface="Agrandir Wide Medium"/>
                <a:sym typeface="Agrandir Wide Medium"/>
              </a:rPr>
              <a:t>SYNTHETIC      EVENTS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DAGUl2Ew01Q</dc:identifier>
  <dcterms:modified xsi:type="dcterms:W3CDTF">2011-08-01T06:04:30Z</dcterms:modified>
  <cp:revision>1</cp:revision>
  <dc:title>Green Gradient Monotone Minimalist Presentation Template</dc:title>
</cp:coreProperties>
</file>