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5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6A4E9-E249-47E5-880F-DA4F233B4CC2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B726F-E71C-4768-8746-27B926417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5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5E3B2B-D6BC-422B-A20C-F1D38C03F203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D9D69C-3176-4502-BD79-2AB42411590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9992" y="4509120"/>
            <a:ext cx="4320479" cy="1872207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Студентки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Канатбек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кызы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нуриса</a:t>
            </a:r>
            <a:endParaRPr lang="ru-RU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Группы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ПКС 2-18</a:t>
            </a:r>
          </a:p>
          <a:p>
            <a:r>
              <a:rPr lang="ru-RU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Спуциальность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Программирование в компьютерных системах</a:t>
            </a:r>
          </a:p>
          <a:p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Руководитель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Искендерова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С.И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88640"/>
            <a:ext cx="7175351" cy="3449351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1600" dirty="0" smtClean="0"/>
              <a:t>                    Политехнический колледж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международного Университета Кыргызской Республики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Дипломная работа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Тема</a:t>
            </a:r>
            <a:r>
              <a:rPr lang="en-US" sz="2400" dirty="0" smtClean="0"/>
              <a:t>:</a:t>
            </a:r>
            <a:r>
              <a:rPr lang="ru-RU" sz="2400" dirty="0" smtClean="0"/>
              <a:t>Разработка веб-сайта</a:t>
            </a:r>
            <a:r>
              <a:rPr lang="en-US" sz="2400" dirty="0" smtClean="0"/>
              <a:t>:</a:t>
            </a:r>
            <a:r>
              <a:rPr lang="ru-RU" sz="2400" dirty="0" smtClean="0"/>
              <a:t>Мебельного салона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         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52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t="4381" r="6360" b="36178"/>
          <a:stretch/>
        </p:blipFill>
        <p:spPr bwMode="auto">
          <a:xfrm>
            <a:off x="1403648" y="764704"/>
            <a:ext cx="5562600" cy="2714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364502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              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Рисунок </a:t>
            </a:r>
            <a:r>
              <a:rPr lang="ru-RU" dirty="0"/>
              <a:t>2 – Страница “КАК МЫ РАБОТАЕМ”</a:t>
            </a:r>
          </a:p>
          <a:p>
            <a:r>
              <a:rPr lang="ru-RU" dirty="0"/>
              <a:t>На странице “КАК МЫ РАБОТАЕМ” находится информация о магазине, производственных цехах, о гарантии и качестве выпускаемой продукции.</a:t>
            </a:r>
          </a:p>
        </p:txBody>
      </p:sp>
    </p:spTree>
    <p:extLst>
      <p:ext uri="{BB962C8B-B14F-4D97-AF65-F5344CB8AC3E}">
        <p14:creationId xmlns:p14="http://schemas.microsoft.com/office/powerpoint/2010/main" val="20448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6737"/>
            <a:ext cx="4464496" cy="309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72" y="1180477"/>
            <a:ext cx="4096732" cy="310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63688" y="3789040"/>
            <a:ext cx="52201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      </a:t>
            </a:r>
          </a:p>
          <a:p>
            <a:r>
              <a:rPr lang="ru-RU" dirty="0"/>
              <a:t> </a:t>
            </a:r>
            <a:r>
              <a:rPr lang="ru-RU" dirty="0" smtClean="0"/>
              <a:t>        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     Рисунок 5 – Страница “Контакты”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0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48680"/>
            <a:ext cx="885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                                               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ЗАКЛЮЧЕНИЕ</a:t>
            </a:r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</a:t>
            </a:r>
          </a:p>
          <a:p>
            <a:r>
              <a:rPr lang="ru-RU" dirty="0" smtClean="0"/>
              <a:t>      Результатом курсовой работы стал готовый к работе </a:t>
            </a:r>
            <a:r>
              <a:rPr lang="ru-RU" dirty="0" err="1" smtClean="0"/>
              <a:t>web</a:t>
            </a:r>
            <a:r>
              <a:rPr lang="ru-RU" dirty="0" smtClean="0"/>
              <a:t> - сайт в котором размещена информация о кухонной мебели. В ходе проведения работы были решены поставленные в курсовой работе задачи.</a:t>
            </a:r>
          </a:p>
          <a:p>
            <a:r>
              <a:rPr lang="ru-RU" dirty="0" smtClean="0"/>
              <a:t>      В результате цель была достигнута, все задачи решены в полном объеме, профессиональные компетенции приобретены.</a:t>
            </a:r>
          </a:p>
          <a:p>
            <a:r>
              <a:rPr lang="ru-RU" dirty="0" smtClean="0"/>
              <a:t>      В дальнейшем разработанный мною сайт можно будет использовать в реальной жизни. Так же возможно расширение списка предоставляемых услуг, акций, новостей. Данный ресурс стабилен в работе и не требует высоких знаний для работы с ним.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5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2204864"/>
            <a:ext cx="7773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</a:rPr>
              <a:t>        СПАСИБО </a:t>
            </a:r>
            <a:r>
              <a:rPr lang="ru-RU" sz="3600" b="1" dirty="0">
                <a:solidFill>
                  <a:schemeClr val="bg2">
                    <a:lumMod val="50000"/>
                  </a:schemeClr>
                </a:solidFill>
              </a:rPr>
              <a:t>ЗА ВНИМАНИЕ!</a:t>
            </a:r>
            <a:br>
              <a:rPr lang="ru-RU" sz="3600" b="1" dirty="0">
                <a:solidFill>
                  <a:schemeClr val="bg2">
                    <a:lumMod val="50000"/>
                  </a:schemeClr>
                </a:solidFill>
              </a:rPr>
            </a:br>
            <a:endParaRPr lang="ru-RU" sz="3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293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188640"/>
            <a:ext cx="6400800" cy="504056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2400" dirty="0" smtClean="0"/>
              <a:t>               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Содержание презентации</a:t>
            </a:r>
          </a:p>
          <a:p>
            <a:pPr marL="45720" indent="0">
              <a:buNone/>
            </a:pP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Цель задачи и работы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Выбор средств разработки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Классификация </a:t>
            </a:r>
            <a:r>
              <a:rPr lang="en-US" sz="2400" dirty="0" smtClean="0"/>
              <a:t>Web-</a:t>
            </a:r>
            <a:r>
              <a:rPr lang="ru-RU" sz="2400" dirty="0" smtClean="0"/>
              <a:t>сайта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Структурная схема сайта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Веб-сайт </a:t>
            </a:r>
            <a:r>
              <a:rPr lang="en-US" sz="2400" dirty="0" smtClean="0"/>
              <a:t>“</a:t>
            </a:r>
            <a:r>
              <a:rPr lang="ru-RU" sz="2400" dirty="0" smtClean="0"/>
              <a:t>Интернет магазин мебельного салона</a:t>
            </a:r>
            <a:r>
              <a:rPr lang="en-US" sz="2400" dirty="0" smtClean="0"/>
              <a:t>”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Результаты выполнение работы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Заключение 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0897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5" cy="6741368"/>
          </a:xfrm>
        </p:spPr>
        <p:txBody>
          <a:bodyPr/>
          <a:lstStyle/>
          <a:p>
            <a:pPr marL="0" indent="0" algn="l">
              <a:buNone/>
            </a:pPr>
            <a:r>
              <a:rPr lang="ru-RU" sz="2800" b="0" dirty="0" smtClean="0">
                <a:effectLst/>
              </a:rPr>
              <a:t>                    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Цель задачи и работы</a:t>
            </a:r>
            <a:r>
              <a:rPr lang="ru-RU" sz="2800" b="0" dirty="0">
                <a:effectLst/>
              </a:rPr>
              <a:t/>
            </a:r>
            <a:br>
              <a:rPr lang="ru-RU" sz="2800" b="0" dirty="0">
                <a:effectLst/>
              </a:rPr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400" i="1" dirty="0" smtClean="0">
                <a:effectLst/>
              </a:rPr>
              <a:t>  </a:t>
            </a:r>
            <a:r>
              <a:rPr lang="ru-RU" sz="1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Цель курсовой работы</a:t>
            </a:r>
            <a:r>
              <a:rPr lang="ru-RU" sz="1800" dirty="0" smtClean="0">
                <a:effectLst/>
              </a:rPr>
              <a:t>: </a:t>
            </a:r>
            <a:r>
              <a:rPr lang="ru-RU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углубить теоретические знания, необходимые для реализации объектно-ориентированного подхода к построению модели предметной области и декомпозиции прикладной задачи, объектно-ориентированной технологии проектирования программ. </a:t>
            </a:r>
            <a:br>
              <a:rPr lang="ru-RU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ru-RU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/>
            </a:r>
            <a:br>
              <a:rPr lang="ru-RU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ru-RU" sz="1800" b="0" dirty="0" smtClean="0">
                <a:effectLst/>
              </a:rPr>
              <a:t>  </a:t>
            </a:r>
            <a:r>
              <a:rPr lang="ru-RU" sz="1800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Задачи </a:t>
            </a:r>
            <a:r>
              <a:rPr lang="ru-RU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курсовой работы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1.</a:t>
            </a:r>
            <a:r>
              <a:rPr lang="ru-RU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Изучить </a:t>
            </a:r>
            <a:r>
              <a:rPr lang="ru-RU" sz="1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теоретический материал по теме работы и особенности применения на практике полученных теоретических знаний по дисциплине «Объектно-ориентированное программирование».</a:t>
            </a:r>
            <a:br>
              <a:rPr lang="ru-RU" sz="1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ru-RU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 2.Решить </a:t>
            </a:r>
            <a:r>
              <a:rPr lang="ru-RU" sz="1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прикладную задачу из конкретной предметной области, создав программный продукт в одной из объектно-ориентированных инструментальных сред.</a:t>
            </a:r>
            <a:br>
              <a:rPr lang="ru-RU" sz="1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ru-RU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 3.Оформить </a:t>
            </a:r>
            <a:r>
              <a:rPr lang="ru-RU" sz="1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результаты выполнения курсовой работы в виде пояснительной записки, в соответствии с предъявляемыми требованиями. Вместе с пояснительной запиской студент предъявляет файл исходного текста работающей программы (файлы исходных текстов работающих программ) на одном из доступных носителей</a:t>
            </a:r>
            <a:endParaRPr lang="ru-RU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82089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ВЫБОР СРЕДСТВ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РАЗРАБОТКИ</a:t>
            </a:r>
          </a:p>
          <a:p>
            <a:endParaRPr lang="ru-RU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стандартный язык разметки документов во Всемирной паутине. Большинство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-страниц содержат описание разметки на языке HTML (или XHTML). Язык HTML интерпретируется браузерами и отображается в виде документа в удобной для человека форме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ru-RU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каскадные таблицы стилей) формальный язык описания внешнего     вида документа, написанного с использованием языка разметки.</a:t>
            </a:r>
          </a:p>
          <a:p>
            <a:endParaRPr lang="ru-RU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ru-RU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avaScript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мультипарадигменный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язык программирования. Поддерживает объектно-ориентированный, императивный и функциональный стили. Является реализацией спецификации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ECMAScript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(стандарт ECMA-262</a:t>
            </a: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267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3529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>
                <a:solidFill>
                  <a:schemeClr val="bg2">
                    <a:lumMod val="50000"/>
                  </a:schemeClr>
                </a:solidFill>
              </a:rPr>
              <a:t>                      Классификация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Web</a:t>
            </a:r>
            <a:r>
              <a:rPr lang="ru-RU" b="1" i="1" dirty="0">
                <a:solidFill>
                  <a:schemeClr val="bg2">
                    <a:lumMod val="50000"/>
                  </a:schemeClr>
                </a:solidFill>
              </a:rPr>
              <a:t>-сайтов</a:t>
            </a:r>
            <a:endParaRPr lang="ru-RU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Классификация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сайтов по содержимому: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Статический проект — содержимое такого ресурса хранится на сервере в виде неизменных страниц, продуманных и созданных заранее. В этом же виде информацию получает пользователь. Подобные сайты – это наборы HTML-страниц, написанных вручную, без использования средств автоматизации;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б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Динамический проект – содержимое формируется особыми программными алгоритмами и складывается из данных, взятых со сторонних источников (например, из базы данных или других сайтов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Информационные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ресурсы: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Тематический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сайт —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сайт, предоставляющий специфическую узкотематическую информацию по какой-либо теме;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б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Тематический портал — это очень большой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ресурс, который предоставляет исчерпывающую информацию по определённой тематике. Порталы похожи на тематические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сайты, но дополнительно содержат средства взаимодействия с пользователями и позволяют пользователям общаться в рамках портала (форумы, чаты) — это среда существования пользователя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4924" y="548680"/>
            <a:ext cx="81975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Сайт-визитка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 содержит самые общие данные о владельце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сайта (организация или индивидуальный предприниматель). Вид деятельности, история, прайс-лист, контактные данные, реквизиты, схема проезда. Специалисты размещают своё резюме. То есть подробная визитная карточка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marL="342900" indent="-342900">
              <a:buAutoNum type="arabicParenR"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Internet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магазин —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-сайт с каталогом продукции, с помощью которого клиент может заказать нужные ему товары. Используются различные системы расчётов: от пересылки товаров наложенным платежом или автоматической пересылки счета по факсу до расчётов с помощью пластиковых карт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Промо – сайт —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-сайт о конкретной торговой марке или продукте, на таких сайтах размещается исчерпывающая информация о бренде, различных рекламных акциях (конкурсы, викторины, игры и т. п.);</a:t>
            </a:r>
          </a:p>
          <a:p>
            <a:pPr marL="342900" indent="-342900">
              <a:buFontTx/>
              <a:buAutoNum type="arabicParenR"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-сервис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-сайт, созданный для выполнения каких, либо задач, либо предоставления услуг в рамках сети WWW </a:t>
            </a:r>
          </a:p>
          <a:p>
            <a:pPr marL="342900" indent="-342900">
              <a:buAutoNum type="arabicParenR"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1720" y="404664"/>
            <a:ext cx="4752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Структурная схема сайта </a:t>
            </a:r>
          </a:p>
          <a:p>
            <a:endParaRPr lang="ru-RU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18575" r="22359" b="14087"/>
          <a:stretch/>
        </p:blipFill>
        <p:spPr bwMode="auto">
          <a:xfrm>
            <a:off x="1105499" y="1484784"/>
            <a:ext cx="6008914" cy="492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25930" y="332656"/>
            <a:ext cx="5373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РЕЗУЛЬТАТЫ ВЫПОЛНЕНИЕ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РАБОТЫ</a:t>
            </a:r>
          </a:p>
          <a:p>
            <a:pPr algn="ctr"/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365104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                     </a:t>
            </a:r>
          </a:p>
          <a:p>
            <a:endParaRPr lang="ru-RU" sz="1600" dirty="0"/>
          </a:p>
          <a:p>
            <a:pPr algn="ctr"/>
            <a:r>
              <a:rPr lang="ru-RU" sz="1600" dirty="0" smtClean="0"/>
              <a:t>Рисунок </a:t>
            </a:r>
            <a:r>
              <a:rPr lang="ru-RU" sz="1600" dirty="0"/>
              <a:t>1- Главная страница сайта</a:t>
            </a:r>
          </a:p>
          <a:p>
            <a:r>
              <a:rPr lang="ru-RU" sz="1600" dirty="0"/>
              <a:t>На главной странице сайта содержится информация о сайте и слайдер.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10988" r="24235" b="5646"/>
          <a:stretch/>
        </p:blipFill>
        <p:spPr bwMode="auto">
          <a:xfrm>
            <a:off x="992343" y="1052736"/>
            <a:ext cx="6840760" cy="351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7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" r="8742" b="4990"/>
          <a:stretch/>
        </p:blipFill>
        <p:spPr bwMode="auto">
          <a:xfrm>
            <a:off x="107505" y="836712"/>
            <a:ext cx="4685722" cy="27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71599" y="3717033"/>
            <a:ext cx="7848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         </a:t>
            </a:r>
          </a:p>
          <a:p>
            <a:r>
              <a:rPr lang="ru-RU" dirty="0" smtClean="0"/>
              <a:t>                  Рисунок </a:t>
            </a:r>
            <a:r>
              <a:rPr lang="ru-RU" dirty="0"/>
              <a:t>2 – Страница “КАТАЛОГ”</a:t>
            </a:r>
          </a:p>
          <a:p>
            <a:r>
              <a:rPr lang="ru-RU" dirty="0"/>
              <a:t>На странице “КАТАЛОГ” </a:t>
            </a:r>
            <a:r>
              <a:rPr lang="ru-RU" dirty="0" smtClean="0"/>
              <a:t>находится, вся информация о </a:t>
            </a:r>
            <a:r>
              <a:rPr lang="ru-RU" dirty="0"/>
              <a:t>магазине.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t="10267" r="10025" b="8889"/>
          <a:stretch/>
        </p:blipFill>
        <p:spPr bwMode="auto">
          <a:xfrm>
            <a:off x="4797612" y="836713"/>
            <a:ext cx="4166876" cy="27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0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154</TotalTime>
  <Words>622</Words>
  <Application>Microsoft Office PowerPoint</Application>
  <PresentationFormat>Экран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Воздушный поток</vt:lpstr>
      <vt:lpstr>                    Политехнический колледж международного Университета Кыргызской Республики  Дипломная работа  Тема:Разработка веб-сайта:Мебельного салона            </vt:lpstr>
      <vt:lpstr>Презентация PowerPoint</vt:lpstr>
      <vt:lpstr>                    Цель задачи и работы    Цель курсовой работы: углубить теоретические знания, необходимые для реализации объектно-ориентированного подхода к построению модели предметной области и декомпозиции прикладной задачи, объектно-ориентированной технологии проектирования программ.     Задачи курсовой работы: 1.Изучить теоретический материал по теме работы и особенности применения на практике полученных теоретических знаний по дисциплине «Объектно-ориентированное программирование».    2.Решить прикладную задачу из конкретной предметной области, создав программный продукт в одной из объектно-ориентированных инструментальных сред.    3.Оформить результаты выполнения курсовой работы в виде пояснительной записки, в соответствии с предъявляемыми требованиями. Вместе с пояснительной запиской студент предъявляет файл исходного текста работающей программы (файлы исходных текстов работающих программ) на одном из доступных носителей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admin</dc:creator>
  <cp:lastModifiedBy>admin</cp:lastModifiedBy>
  <cp:revision>15</cp:revision>
  <dcterms:created xsi:type="dcterms:W3CDTF">2021-05-25T02:59:08Z</dcterms:created>
  <dcterms:modified xsi:type="dcterms:W3CDTF">2021-05-25T05:33:34Z</dcterms:modified>
</cp:coreProperties>
</file>