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 snapToObjects="1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C4B4-F139-764F-923C-BB80D32B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B3A5-1A27-C94D-B639-172E600B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E88C-717D-104B-B408-A716FCCB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6FB8-1BFC-ED4F-A26D-4A017527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40C1-C8C2-3146-80ED-4A922250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2FF0-9B19-8B46-8B87-1CC36E25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6A888-CAB5-1F41-970F-1537C9DF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183C-28FD-0244-841D-298E88EA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4B1-D2A9-D448-9900-BC26344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0528-2423-A747-BDFA-22282FC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6B99C-0291-5643-B3A6-4D114F87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48BA8-A75D-6944-848C-62604C3D1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B671-70E9-6141-A0C0-D94D41D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AD5E-6FEC-614C-B369-CF222FDC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46B-616E-5A49-8651-EDCBB565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85F-C1EA-C84E-9FA2-8E4014AF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D0F1-4652-264F-ADC5-124A4394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9FA5-990A-D849-84AD-F44DD58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768F-59EF-0B40-8B48-31237B8A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FC76-7B30-9E4C-8FEC-B56C0D3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E23E-2AF8-1340-BC88-CA90B898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9175-1570-F045-B7F5-65761292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8BF1-3297-6C4E-B765-71F37144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D86-B742-0B4C-B190-C8DDD5B3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EE1C-C2E8-C74C-B233-3C3DD91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CF5-196C-A843-AF50-B8BB555B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314A-AAFF-7B41-8ADD-20D863033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1620D-45FB-6245-A562-E88A2288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6166-4B57-964B-ADDA-D122CB0E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EA4B1-9E2E-874E-BCB0-C802F3C4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2AFA-D6A7-0246-B1AC-08E26569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F770-3A92-8649-A16E-99CB62A6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3393-AC5D-B245-A5D1-85B25DC8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7CF1C-0125-5149-88ED-E3DB50D6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1D01-3834-8B49-B155-92F06535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5CBE3-AE3C-AF4B-AF93-34490858E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0416D-0582-F347-9CAE-1254A971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BE389-D898-2F49-BB89-206C33D8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8AAAF-D4E7-7C49-84B1-ACC97153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7469-CA14-CF46-A1ED-712A85E2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9779C-38AF-1D4A-8458-205FF2F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FDF93-6622-5341-A2E1-6207413B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F11A-F14E-EC4C-9F76-F0A93C6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D4CAE-4DE0-4849-8F05-FDAC5229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85D3-76D8-6441-AD0C-2FE98521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05941-3659-AC45-ADDD-9101D8B7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3B1-3A02-1A4D-8CFF-8ABE5990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FB2-2A7C-724E-B4C3-3C7EA24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30DB-B5CA-354B-A3AA-DF303421F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D4AB8-8490-2C4F-B796-8DB8E36C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B202-4CA1-DE41-A91B-AD620247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343F5-BAE0-F240-A8F9-B714FE08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701D-08E9-8242-8B7B-ED46C4C7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8CEB1-714A-9741-812E-1051DDFB6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EC30A-D824-4E44-8E61-D1E1D2F8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491B-D04A-A64F-A1FE-5653C7DB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179D-8FBB-664E-AC43-40C10D3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1FDA-1A41-D24A-BFDF-BB8BC396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AD04-1576-5F4A-AD4B-43BAA0D9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79844-295C-4549-AD61-27805D3B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E95D-FBD4-0C4C-A728-1B46E1699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9E3F-60BE-1B47-BB7D-CF39750F344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3C82-DF8A-BD49-8D6A-999B3EDA4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4869-96EF-6C49-AA27-C8C76CDC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BBD7-8AEA-8C4F-846F-513870D5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618B-A4F5-6844-A997-3B88ED9D7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5</a:t>
            </a:r>
          </a:p>
        </p:txBody>
      </p:sp>
    </p:spTree>
    <p:extLst>
      <p:ext uri="{BB962C8B-B14F-4D97-AF65-F5344CB8AC3E}">
        <p14:creationId xmlns:p14="http://schemas.microsoft.com/office/powerpoint/2010/main" val="93123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8CAD-7E8D-9747-A1BD-C317A627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removing left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F443D-88A1-B04D-BE50-0E07E3F71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Express all non-terminals in the form: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|…|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|…|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F443D-88A1-B04D-BE50-0E07E3F71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7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1160A3-8AFB-B04B-AB03-D848C9EE5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1160A3-8AFB-B04B-AB03-D848C9EE5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7FD1B9B-FC69-2D45-B911-0AFD32A39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7FD1B9B-FC69-2D45-B911-0AFD32A39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0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1160A3-8AFB-B04B-AB03-D848C9EE5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1160A3-8AFB-B04B-AB03-D848C9EE5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7FD1B9B-FC69-2D45-B911-0AFD32A39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7FD1B9B-FC69-2D45-B911-0AFD32A39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3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Mini Quiz 5</vt:lpstr>
      <vt:lpstr>Rules for removing left recursion</vt:lpstr>
      <vt:lpstr>S→a|S,a</vt:lpstr>
      <vt:lpstr>E→ID|E+E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5</dc:title>
  <dc:creator>Shivam Handa</dc:creator>
  <cp:lastModifiedBy>Shivam Handa</cp:lastModifiedBy>
  <cp:revision>2</cp:revision>
  <dcterms:created xsi:type="dcterms:W3CDTF">2022-02-08T01:08:56Z</dcterms:created>
  <dcterms:modified xsi:type="dcterms:W3CDTF">2022-02-08T01:19:51Z</dcterms:modified>
</cp:coreProperties>
</file>