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519680" y="1820545"/>
            <a:ext cx="694690" cy="283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8B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214370" y="1820545"/>
            <a:ext cx="694690" cy="283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16B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909060" y="1820545"/>
            <a:ext cx="694690" cy="283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24B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603750" y="1820545"/>
            <a:ext cx="694690" cy="283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32B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298440" y="1820545"/>
            <a:ext cx="694690" cy="283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40B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993130" y="1820545"/>
            <a:ext cx="694690" cy="283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48B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2221230" y="2545715"/>
            <a:ext cx="694690" cy="2832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2221230" y="3027045"/>
            <a:ext cx="694690" cy="2832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2221230" y="3503295"/>
            <a:ext cx="694690" cy="2832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4" idx="2"/>
            <a:endCxn id="10" idx="1"/>
          </p:cNvCxnSpPr>
          <p:nvPr/>
        </p:nvCxnSpPr>
        <p:spPr>
          <a:xfrm rot="5400000">
            <a:off x="2252345" y="2072005"/>
            <a:ext cx="583565" cy="645795"/>
          </a:xfrm>
          <a:prstGeom prst="curvedConnector4">
            <a:avLst>
              <a:gd name="adj1" fmla="val 37867"/>
              <a:gd name="adj2" fmla="val 1368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0" idx="1"/>
            <a:endCxn id="11" idx="1"/>
          </p:cNvCxnSpPr>
          <p:nvPr/>
        </p:nvCxnSpPr>
        <p:spPr>
          <a:xfrm rot="10800000" flipV="1">
            <a:off x="2221230" y="2687320"/>
            <a:ext cx="3175" cy="481330"/>
          </a:xfrm>
          <a:prstGeom prst="curvedConnector3">
            <a:avLst>
              <a:gd name="adj1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 flipV="1">
            <a:off x="2218055" y="3168650"/>
            <a:ext cx="3175" cy="481330"/>
          </a:xfrm>
          <a:prstGeom prst="curvedConnector3">
            <a:avLst>
              <a:gd name="adj1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4603750" y="2885440"/>
            <a:ext cx="694690" cy="353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7" idx="2"/>
            <a:endCxn id="18" idx="1"/>
          </p:cNvCxnSpPr>
          <p:nvPr/>
        </p:nvCxnSpPr>
        <p:spPr>
          <a:xfrm rot="5400000">
            <a:off x="4297680" y="2409190"/>
            <a:ext cx="958850" cy="347345"/>
          </a:xfrm>
          <a:prstGeom prst="curvedConnector4">
            <a:avLst>
              <a:gd name="adj1" fmla="val 40762"/>
              <a:gd name="adj2" fmla="val 1686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4603750" y="3310255"/>
            <a:ext cx="694690" cy="353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Curved Connector 20"/>
          <p:cNvCxnSpPr>
            <a:stCxn id="18" idx="1"/>
            <a:endCxn id="20" idx="1"/>
          </p:cNvCxnSpPr>
          <p:nvPr/>
        </p:nvCxnSpPr>
        <p:spPr>
          <a:xfrm rot="10800000" flipV="1">
            <a:off x="4603750" y="3061970"/>
            <a:ext cx="3175" cy="424815"/>
          </a:xfrm>
          <a:prstGeom prst="curvedConnector3">
            <a:avLst>
              <a:gd name="adj1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7051675" y="2333625"/>
            <a:ext cx="694690" cy="4349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Curved Connector 22"/>
          <p:cNvCxnSpPr>
            <a:stCxn id="9" idx="2"/>
            <a:endCxn id="22" idx="1"/>
          </p:cNvCxnSpPr>
          <p:nvPr/>
        </p:nvCxnSpPr>
        <p:spPr>
          <a:xfrm rot="5400000" flipV="1">
            <a:off x="6472555" y="1971675"/>
            <a:ext cx="447675" cy="7112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7052310" y="2875280"/>
            <a:ext cx="694690" cy="4349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Curved Connector 24"/>
          <p:cNvCxnSpPr>
            <a:stCxn id="22" idx="1"/>
            <a:endCxn id="24" idx="1"/>
          </p:cNvCxnSpPr>
          <p:nvPr/>
        </p:nvCxnSpPr>
        <p:spPr>
          <a:xfrm rot="10800000" flipH="1" flipV="1">
            <a:off x="7051040" y="2550795"/>
            <a:ext cx="3175" cy="541655"/>
          </a:xfrm>
          <a:prstGeom prst="curvedConnector3">
            <a:avLst>
              <a:gd name="adj1" fmla="val -1292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s 9"/>
          <p:cNvSpPr/>
          <p:nvPr/>
        </p:nvSpPr>
        <p:spPr>
          <a:xfrm>
            <a:off x="7288530" y="1461135"/>
            <a:ext cx="2802890" cy="363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Curved Connector 15"/>
          <p:cNvCxnSpPr>
            <a:endCxn id="4" idx="1"/>
          </p:cNvCxnSpPr>
          <p:nvPr/>
        </p:nvCxnSpPr>
        <p:spPr>
          <a:xfrm rot="5400000">
            <a:off x="7108190" y="1823085"/>
            <a:ext cx="363855" cy="3175"/>
          </a:xfrm>
          <a:prstGeom prst="curvedConnector4">
            <a:avLst>
              <a:gd name="adj1" fmla="val 25131"/>
              <a:gd name="adj2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7288530" y="1824990"/>
            <a:ext cx="2802890" cy="363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288530" y="2188845"/>
            <a:ext cx="2802890" cy="363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5400000">
            <a:off x="7108190" y="2550795"/>
            <a:ext cx="363855" cy="3175"/>
          </a:xfrm>
          <a:prstGeom prst="curvedConnector4">
            <a:avLst>
              <a:gd name="adj1" fmla="val 25131"/>
              <a:gd name="adj2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7288530" y="2552700"/>
            <a:ext cx="2802890" cy="363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5400000">
            <a:off x="7108190" y="2914650"/>
            <a:ext cx="363855" cy="3175"/>
          </a:xfrm>
          <a:prstGeom prst="curvedConnector4">
            <a:avLst>
              <a:gd name="adj1" fmla="val 25131"/>
              <a:gd name="adj2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7291705" y="2916555"/>
            <a:ext cx="2802890" cy="363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7111365" y="3278505"/>
            <a:ext cx="363855" cy="3175"/>
          </a:xfrm>
          <a:prstGeom prst="curvedConnector4">
            <a:avLst>
              <a:gd name="adj1" fmla="val 25131"/>
              <a:gd name="adj2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7288530" y="3280410"/>
            <a:ext cx="2802890" cy="363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Curved Connector 12"/>
          <p:cNvCxnSpPr/>
          <p:nvPr/>
        </p:nvCxnSpPr>
        <p:spPr>
          <a:xfrm rot="5400000">
            <a:off x="7108190" y="3642360"/>
            <a:ext cx="363855" cy="3175"/>
          </a:xfrm>
          <a:prstGeom prst="curvedConnector4">
            <a:avLst>
              <a:gd name="adj1" fmla="val 25131"/>
              <a:gd name="adj2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7285355" y="3644265"/>
            <a:ext cx="2809240" cy="363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7105015" y="4006215"/>
            <a:ext cx="363855" cy="3175"/>
          </a:xfrm>
          <a:prstGeom prst="curvedConnector4">
            <a:avLst>
              <a:gd name="adj1" fmla="val 25131"/>
              <a:gd name="adj2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7288530" y="4008120"/>
            <a:ext cx="2802890" cy="363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Curved Connector 17"/>
          <p:cNvCxnSpPr/>
          <p:nvPr/>
        </p:nvCxnSpPr>
        <p:spPr>
          <a:xfrm rot="5400000">
            <a:off x="7105015" y="2186940"/>
            <a:ext cx="363855" cy="3175"/>
          </a:xfrm>
          <a:prstGeom prst="curvedConnector4">
            <a:avLst>
              <a:gd name="adj1" fmla="val 25131"/>
              <a:gd name="adj2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1861185" y="1461135"/>
            <a:ext cx="2832735" cy="291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177155" y="2611120"/>
            <a:ext cx="1487170" cy="697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Presentation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文泉驿微米黑</vt:lpstr>
      <vt:lpstr>SimSun</vt:lpstr>
      <vt:lpstr>Hard Gothic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anarion</dc:creator>
  <cp:lastModifiedBy>anarion</cp:lastModifiedBy>
  <cp:revision>11</cp:revision>
  <dcterms:created xsi:type="dcterms:W3CDTF">2022-01-06T01:52:16Z</dcterms:created>
  <dcterms:modified xsi:type="dcterms:W3CDTF">2022-01-06T01:52:16Z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