
<file path=[Content_Types].xml><?xml version="1.0" encoding="utf-8"?>
<Types xmlns="http://schemas.openxmlformats.org/package/2006/content-types">
  <Default Extension="xml" ContentType="application/xml"/>
  <Default Extension="wmf" ContentType="image/x-wmf"/>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1.bin" ContentType="application/vnd.openxmlformats-officedocument.oleObject"/>
  <Override PartName="/ppt/notesSlides/notesSlide4.xml" ContentType="application/vnd.openxmlformats-officedocument.presentationml.notesSlide+xml"/>
  <Override PartName="/ppt/embeddings/oleObject2.bin" ContentType="application/vnd.openxmlformats-officedocument.oleObject"/>
  <Override PartName="/ppt/notesSlides/notesSlide5.xml" ContentType="application/vnd.openxmlformats-officedocument.presentationml.notesSlide+xml"/>
  <Override PartName="/ppt/notesSlides/notesSlide6.xml" ContentType="application/vnd.openxmlformats-officedocument.presentationml.notesSlide+xml"/>
  <Override PartName="/ppt/embeddings/oleObject3.bin" ContentType="application/vnd.openxmlformats-officedocument.oleObject"/>
  <Override PartName="/ppt/notesSlides/notesSlide7.xml" ContentType="application/vnd.openxmlformats-officedocument.presentationml.notesSlide+xml"/>
  <Override PartName="/ppt/embeddings/oleObject4.bin" ContentType="application/vnd.openxmlformats-officedocument.oleObject"/>
  <Override PartName="/ppt/notesSlides/notesSlide8.xml" ContentType="application/vnd.openxmlformats-officedocument.presentationml.notesSlide+xml"/>
  <Override PartName="/ppt/embeddings/oleObject5.bin" ContentType="application/vnd.openxmlformats-officedocument.oleObject"/>
  <Override PartName="/ppt/notesSlides/notesSlide9.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10.xml" ContentType="application/vnd.openxmlformats-officedocument.presentationml.notesSlide+xml"/>
  <Override PartName="/ppt/charts/chart2.xml" ContentType="application/vnd.openxmlformats-officedocument.drawingml.chart+xml"/>
  <Override PartName="/ppt/theme/themeOverride1.xml" ContentType="application/vnd.openxmlformats-officedocument.themeOverride+xml"/>
  <Override PartName="/ppt/drawings/drawing2.xml" ContentType="application/vnd.openxmlformats-officedocument.drawingml.chartshape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343" r:id="rId2"/>
    <p:sldId id="367" r:id="rId3"/>
    <p:sldId id="332" r:id="rId4"/>
    <p:sldId id="333" r:id="rId5"/>
    <p:sldId id="370" r:id="rId6"/>
    <p:sldId id="334" r:id="rId7"/>
    <p:sldId id="336" r:id="rId8"/>
    <p:sldId id="337" r:id="rId9"/>
    <p:sldId id="345" r:id="rId10"/>
    <p:sldId id="374" r:id="rId11"/>
    <p:sldId id="364" r:id="rId12"/>
    <p:sldId id="365" r:id="rId13"/>
    <p:sldId id="373" r:id="rId14"/>
  </p:sldIdLst>
  <p:sldSz cx="9144000" cy="6858000" type="screen4x3"/>
  <p:notesSz cx="6845300" cy="9396413"/>
  <p:defaultTextStyle>
    <a:defPPr>
      <a:defRPr lang="en-US"/>
    </a:defPPr>
    <a:lvl1pPr algn="l" rtl="0" eaLnBrk="0" fontAlgn="base" hangingPunct="0">
      <a:spcBef>
        <a:spcPct val="0"/>
      </a:spcBef>
      <a:spcAft>
        <a:spcPct val="0"/>
      </a:spcAft>
      <a:defRPr sz="2400" kern="1200">
        <a:solidFill>
          <a:schemeClr val="tx1"/>
        </a:solidFill>
        <a:latin typeface="Comic Sans MS" charset="0"/>
        <a:ea typeface="ＭＳ Ｐゴシック" charset="0"/>
        <a:cs typeface="+mn-cs"/>
      </a:defRPr>
    </a:lvl1pPr>
    <a:lvl2pPr marL="457200" algn="l" rtl="0" eaLnBrk="0" fontAlgn="base" hangingPunct="0">
      <a:spcBef>
        <a:spcPct val="0"/>
      </a:spcBef>
      <a:spcAft>
        <a:spcPct val="0"/>
      </a:spcAft>
      <a:defRPr sz="2400" kern="1200">
        <a:solidFill>
          <a:schemeClr val="tx1"/>
        </a:solidFill>
        <a:latin typeface="Comic Sans MS" charset="0"/>
        <a:ea typeface="ＭＳ Ｐゴシック" charset="0"/>
        <a:cs typeface="+mn-cs"/>
      </a:defRPr>
    </a:lvl2pPr>
    <a:lvl3pPr marL="914400" algn="l" rtl="0" eaLnBrk="0" fontAlgn="base" hangingPunct="0">
      <a:spcBef>
        <a:spcPct val="0"/>
      </a:spcBef>
      <a:spcAft>
        <a:spcPct val="0"/>
      </a:spcAft>
      <a:defRPr sz="2400" kern="1200">
        <a:solidFill>
          <a:schemeClr val="tx1"/>
        </a:solidFill>
        <a:latin typeface="Comic Sans MS" charset="0"/>
        <a:ea typeface="ＭＳ Ｐゴシック" charset="0"/>
        <a:cs typeface="+mn-cs"/>
      </a:defRPr>
    </a:lvl3pPr>
    <a:lvl4pPr marL="1371600" algn="l" rtl="0" eaLnBrk="0" fontAlgn="base" hangingPunct="0">
      <a:spcBef>
        <a:spcPct val="0"/>
      </a:spcBef>
      <a:spcAft>
        <a:spcPct val="0"/>
      </a:spcAft>
      <a:defRPr sz="2400" kern="1200">
        <a:solidFill>
          <a:schemeClr val="tx1"/>
        </a:solidFill>
        <a:latin typeface="Comic Sans MS" charset="0"/>
        <a:ea typeface="ＭＳ Ｐゴシック" charset="0"/>
        <a:cs typeface="+mn-cs"/>
      </a:defRPr>
    </a:lvl4pPr>
    <a:lvl5pPr marL="1828800" algn="l" rtl="0" eaLnBrk="0" fontAlgn="base" hangingPunct="0">
      <a:spcBef>
        <a:spcPct val="0"/>
      </a:spcBef>
      <a:spcAft>
        <a:spcPct val="0"/>
      </a:spcAft>
      <a:defRPr sz="2400" kern="1200">
        <a:solidFill>
          <a:schemeClr val="tx1"/>
        </a:solidFill>
        <a:latin typeface="Comic Sans MS" charset="0"/>
        <a:ea typeface="ＭＳ Ｐゴシック" charset="0"/>
        <a:cs typeface="+mn-cs"/>
      </a:defRPr>
    </a:lvl5pPr>
    <a:lvl6pPr marL="2286000" algn="l" defTabSz="457200" rtl="0" eaLnBrk="1" latinLnBrk="0" hangingPunct="1">
      <a:defRPr sz="2400" kern="1200">
        <a:solidFill>
          <a:schemeClr val="tx1"/>
        </a:solidFill>
        <a:latin typeface="Comic Sans MS" charset="0"/>
        <a:ea typeface="ＭＳ Ｐゴシック" charset="0"/>
        <a:cs typeface="+mn-cs"/>
      </a:defRPr>
    </a:lvl6pPr>
    <a:lvl7pPr marL="2743200" algn="l" defTabSz="457200" rtl="0" eaLnBrk="1" latinLnBrk="0" hangingPunct="1">
      <a:defRPr sz="2400" kern="1200">
        <a:solidFill>
          <a:schemeClr val="tx1"/>
        </a:solidFill>
        <a:latin typeface="Comic Sans MS" charset="0"/>
        <a:ea typeface="ＭＳ Ｐゴシック" charset="0"/>
        <a:cs typeface="+mn-cs"/>
      </a:defRPr>
    </a:lvl7pPr>
    <a:lvl8pPr marL="3200400" algn="l" defTabSz="457200" rtl="0" eaLnBrk="1" latinLnBrk="0" hangingPunct="1">
      <a:defRPr sz="2400" kern="1200">
        <a:solidFill>
          <a:schemeClr val="tx1"/>
        </a:solidFill>
        <a:latin typeface="Comic Sans MS" charset="0"/>
        <a:ea typeface="ＭＳ Ｐゴシック" charset="0"/>
        <a:cs typeface="+mn-cs"/>
      </a:defRPr>
    </a:lvl8pPr>
    <a:lvl9pPr marL="3657600" algn="l" defTabSz="457200" rtl="0" eaLnBrk="1" latinLnBrk="0" hangingPunct="1">
      <a:defRPr sz="2400" kern="1200">
        <a:solidFill>
          <a:schemeClr val="tx1"/>
        </a:solidFill>
        <a:latin typeface="Comic Sans MS" charset="0"/>
        <a:ea typeface="ＭＳ Ｐゴシック"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a:srgbClr val="CC0099"/>
    <a:srgbClr val="009900"/>
    <a:srgbClr val="FF0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63" autoAdjust="0"/>
    <p:restoredTop sz="79132" autoAdjust="0"/>
  </p:normalViewPr>
  <p:slideViewPr>
    <p:cSldViewPr showGuides="1">
      <p:cViewPr>
        <p:scale>
          <a:sx n="90" d="100"/>
          <a:sy n="90" d="100"/>
        </p:scale>
        <p:origin x="-1408" y="-72"/>
      </p:cViewPr>
      <p:guideLst>
        <p:guide orient="horz" pos="4319"/>
        <p:guide pos="53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nickm:Desktop:ping_home.xlsx" TargetMode="External"/><Relationship Id="rId2"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Macintosh%20HD:Users:nickm:Desktop:ping_home.xlsx" TargetMode="External"/><Relationship Id="rId3"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Data_Home!$E$1</c:f>
              <c:strCache>
                <c:ptCount val="1"/>
                <c:pt idx="0">
                  <c:v>Princeton CDF</c:v>
                </c:pt>
              </c:strCache>
            </c:strRef>
          </c:tx>
          <c:marker>
            <c:symbol val="none"/>
          </c:marker>
          <c:xVal>
            <c:numRef>
              <c:f>Data_Home!$D$2:$D$500</c:f>
              <c:numCache>
                <c:formatCode>General</c:formatCode>
                <c:ptCount val="499"/>
                <c:pt idx="0">
                  <c:v>96.033</c:v>
                </c:pt>
                <c:pt idx="1">
                  <c:v>96.612</c:v>
                </c:pt>
                <c:pt idx="2">
                  <c:v>96.92</c:v>
                </c:pt>
                <c:pt idx="3">
                  <c:v>97.10499999999998</c:v>
                </c:pt>
                <c:pt idx="4">
                  <c:v>97.317</c:v>
                </c:pt>
                <c:pt idx="5">
                  <c:v>97.693</c:v>
                </c:pt>
                <c:pt idx="6">
                  <c:v>97.768</c:v>
                </c:pt>
                <c:pt idx="7">
                  <c:v>97.785</c:v>
                </c:pt>
                <c:pt idx="8">
                  <c:v>97.82499999999998</c:v>
                </c:pt>
                <c:pt idx="9">
                  <c:v>97.836</c:v>
                </c:pt>
                <c:pt idx="10">
                  <c:v>97.942</c:v>
                </c:pt>
                <c:pt idx="11">
                  <c:v>98.036</c:v>
                </c:pt>
                <c:pt idx="12">
                  <c:v>98.06</c:v>
                </c:pt>
                <c:pt idx="13">
                  <c:v>98.09</c:v>
                </c:pt>
                <c:pt idx="14">
                  <c:v>98.093</c:v>
                </c:pt>
                <c:pt idx="15">
                  <c:v>98.227</c:v>
                </c:pt>
                <c:pt idx="16">
                  <c:v>98.231</c:v>
                </c:pt>
                <c:pt idx="17">
                  <c:v>98.236</c:v>
                </c:pt>
                <c:pt idx="18">
                  <c:v>98.242</c:v>
                </c:pt>
                <c:pt idx="19">
                  <c:v>98.288</c:v>
                </c:pt>
                <c:pt idx="20">
                  <c:v>98.347</c:v>
                </c:pt>
                <c:pt idx="21">
                  <c:v>98.349</c:v>
                </c:pt>
                <c:pt idx="22">
                  <c:v>98.351</c:v>
                </c:pt>
                <c:pt idx="23">
                  <c:v>98.393</c:v>
                </c:pt>
                <c:pt idx="24">
                  <c:v>98.404</c:v>
                </c:pt>
                <c:pt idx="25">
                  <c:v>98.431</c:v>
                </c:pt>
                <c:pt idx="26">
                  <c:v>98.458</c:v>
                </c:pt>
                <c:pt idx="27">
                  <c:v>98.548</c:v>
                </c:pt>
                <c:pt idx="28">
                  <c:v>98.549</c:v>
                </c:pt>
                <c:pt idx="29">
                  <c:v>98.565</c:v>
                </c:pt>
                <c:pt idx="30">
                  <c:v>98.612</c:v>
                </c:pt>
                <c:pt idx="31">
                  <c:v>98.612</c:v>
                </c:pt>
                <c:pt idx="32">
                  <c:v>98.636</c:v>
                </c:pt>
                <c:pt idx="33">
                  <c:v>98.64</c:v>
                </c:pt>
                <c:pt idx="34">
                  <c:v>98.66999999999998</c:v>
                </c:pt>
                <c:pt idx="35">
                  <c:v>98.68300000000001</c:v>
                </c:pt>
                <c:pt idx="36">
                  <c:v>98.687</c:v>
                </c:pt>
                <c:pt idx="37">
                  <c:v>98.702</c:v>
                </c:pt>
                <c:pt idx="38">
                  <c:v>98.705</c:v>
                </c:pt>
                <c:pt idx="39">
                  <c:v>98.717</c:v>
                </c:pt>
                <c:pt idx="40">
                  <c:v>98.732</c:v>
                </c:pt>
                <c:pt idx="41">
                  <c:v>98.733</c:v>
                </c:pt>
                <c:pt idx="42">
                  <c:v>98.746</c:v>
                </c:pt>
                <c:pt idx="43">
                  <c:v>98.746</c:v>
                </c:pt>
                <c:pt idx="44">
                  <c:v>98.758</c:v>
                </c:pt>
                <c:pt idx="45">
                  <c:v>98.764</c:v>
                </c:pt>
                <c:pt idx="46">
                  <c:v>98.767</c:v>
                </c:pt>
                <c:pt idx="47">
                  <c:v>98.77</c:v>
                </c:pt>
                <c:pt idx="48">
                  <c:v>98.779</c:v>
                </c:pt>
                <c:pt idx="49">
                  <c:v>98.798</c:v>
                </c:pt>
                <c:pt idx="50">
                  <c:v>98.799</c:v>
                </c:pt>
                <c:pt idx="51">
                  <c:v>98.8</c:v>
                </c:pt>
                <c:pt idx="52">
                  <c:v>98.815</c:v>
                </c:pt>
                <c:pt idx="53">
                  <c:v>98.82499999999998</c:v>
                </c:pt>
                <c:pt idx="54">
                  <c:v>98.831</c:v>
                </c:pt>
                <c:pt idx="55">
                  <c:v>98.831</c:v>
                </c:pt>
                <c:pt idx="56">
                  <c:v>98.84</c:v>
                </c:pt>
                <c:pt idx="57">
                  <c:v>98.843</c:v>
                </c:pt>
                <c:pt idx="58">
                  <c:v>98.844</c:v>
                </c:pt>
                <c:pt idx="59">
                  <c:v>98.861</c:v>
                </c:pt>
                <c:pt idx="60">
                  <c:v>98.866</c:v>
                </c:pt>
                <c:pt idx="61">
                  <c:v>98.892</c:v>
                </c:pt>
                <c:pt idx="62">
                  <c:v>98.899</c:v>
                </c:pt>
                <c:pt idx="63">
                  <c:v>98.901</c:v>
                </c:pt>
                <c:pt idx="64">
                  <c:v>99.011</c:v>
                </c:pt>
                <c:pt idx="65">
                  <c:v>99.035</c:v>
                </c:pt>
                <c:pt idx="66">
                  <c:v>99.039</c:v>
                </c:pt>
                <c:pt idx="67">
                  <c:v>99.069</c:v>
                </c:pt>
                <c:pt idx="68">
                  <c:v>99.074</c:v>
                </c:pt>
                <c:pt idx="69">
                  <c:v>99.085</c:v>
                </c:pt>
                <c:pt idx="70">
                  <c:v>99.089</c:v>
                </c:pt>
                <c:pt idx="71">
                  <c:v>99.095</c:v>
                </c:pt>
                <c:pt idx="72">
                  <c:v>99.11</c:v>
                </c:pt>
                <c:pt idx="73">
                  <c:v>99.12799999999998</c:v>
                </c:pt>
                <c:pt idx="74">
                  <c:v>99.133</c:v>
                </c:pt>
                <c:pt idx="75">
                  <c:v>99.15799999999998</c:v>
                </c:pt>
                <c:pt idx="76">
                  <c:v>99.169</c:v>
                </c:pt>
                <c:pt idx="77">
                  <c:v>99.16999999999998</c:v>
                </c:pt>
                <c:pt idx="78">
                  <c:v>99.17499999999998</c:v>
                </c:pt>
                <c:pt idx="79">
                  <c:v>99.18000000000001</c:v>
                </c:pt>
                <c:pt idx="80">
                  <c:v>99.194</c:v>
                </c:pt>
                <c:pt idx="81">
                  <c:v>99.195</c:v>
                </c:pt>
                <c:pt idx="82">
                  <c:v>99.227</c:v>
                </c:pt>
                <c:pt idx="83">
                  <c:v>99.231</c:v>
                </c:pt>
                <c:pt idx="84">
                  <c:v>99.243</c:v>
                </c:pt>
                <c:pt idx="85">
                  <c:v>99.253</c:v>
                </c:pt>
                <c:pt idx="86">
                  <c:v>99.27800000000001</c:v>
                </c:pt>
                <c:pt idx="87">
                  <c:v>99.288</c:v>
                </c:pt>
                <c:pt idx="88">
                  <c:v>99.288</c:v>
                </c:pt>
                <c:pt idx="89">
                  <c:v>99.296</c:v>
                </c:pt>
                <c:pt idx="90">
                  <c:v>99.297</c:v>
                </c:pt>
                <c:pt idx="91">
                  <c:v>99.299</c:v>
                </c:pt>
                <c:pt idx="92">
                  <c:v>99.327</c:v>
                </c:pt>
                <c:pt idx="93">
                  <c:v>99.345</c:v>
                </c:pt>
                <c:pt idx="94">
                  <c:v>99.368</c:v>
                </c:pt>
                <c:pt idx="95">
                  <c:v>99.412</c:v>
                </c:pt>
                <c:pt idx="96">
                  <c:v>99.423</c:v>
                </c:pt>
                <c:pt idx="97">
                  <c:v>99.428</c:v>
                </c:pt>
                <c:pt idx="98">
                  <c:v>99.429</c:v>
                </c:pt>
                <c:pt idx="99">
                  <c:v>99.431</c:v>
                </c:pt>
                <c:pt idx="100">
                  <c:v>99.447</c:v>
                </c:pt>
                <c:pt idx="101">
                  <c:v>99.451</c:v>
                </c:pt>
                <c:pt idx="102">
                  <c:v>99.459</c:v>
                </c:pt>
                <c:pt idx="103">
                  <c:v>99.479</c:v>
                </c:pt>
                <c:pt idx="104">
                  <c:v>99.503</c:v>
                </c:pt>
                <c:pt idx="105">
                  <c:v>99.509</c:v>
                </c:pt>
                <c:pt idx="106">
                  <c:v>99.52500000000001</c:v>
                </c:pt>
                <c:pt idx="107">
                  <c:v>99.529</c:v>
                </c:pt>
                <c:pt idx="108">
                  <c:v>99.535</c:v>
                </c:pt>
                <c:pt idx="109">
                  <c:v>99.537</c:v>
                </c:pt>
                <c:pt idx="110">
                  <c:v>99.557</c:v>
                </c:pt>
                <c:pt idx="111">
                  <c:v>99.566</c:v>
                </c:pt>
                <c:pt idx="112">
                  <c:v>99.586</c:v>
                </c:pt>
                <c:pt idx="113">
                  <c:v>99.589</c:v>
                </c:pt>
                <c:pt idx="114">
                  <c:v>99.591</c:v>
                </c:pt>
                <c:pt idx="115">
                  <c:v>99.66500000000001</c:v>
                </c:pt>
                <c:pt idx="116">
                  <c:v>99.68899999999998</c:v>
                </c:pt>
                <c:pt idx="117">
                  <c:v>99.704</c:v>
                </c:pt>
                <c:pt idx="118">
                  <c:v>99.712</c:v>
                </c:pt>
                <c:pt idx="119">
                  <c:v>99.712</c:v>
                </c:pt>
                <c:pt idx="120">
                  <c:v>99.725</c:v>
                </c:pt>
                <c:pt idx="121">
                  <c:v>99.757</c:v>
                </c:pt>
                <c:pt idx="122">
                  <c:v>99.831</c:v>
                </c:pt>
                <c:pt idx="123">
                  <c:v>99.832</c:v>
                </c:pt>
                <c:pt idx="124">
                  <c:v>99.841</c:v>
                </c:pt>
                <c:pt idx="125">
                  <c:v>99.85499999999998</c:v>
                </c:pt>
                <c:pt idx="126">
                  <c:v>99.867</c:v>
                </c:pt>
                <c:pt idx="127">
                  <c:v>99.869</c:v>
                </c:pt>
                <c:pt idx="128">
                  <c:v>99.871</c:v>
                </c:pt>
                <c:pt idx="129">
                  <c:v>99.874</c:v>
                </c:pt>
                <c:pt idx="130">
                  <c:v>99.927</c:v>
                </c:pt>
                <c:pt idx="131">
                  <c:v>99.935</c:v>
                </c:pt>
                <c:pt idx="132">
                  <c:v>99.936</c:v>
                </c:pt>
                <c:pt idx="133">
                  <c:v>99.94</c:v>
                </c:pt>
                <c:pt idx="134">
                  <c:v>99.967</c:v>
                </c:pt>
                <c:pt idx="135">
                  <c:v>99.997</c:v>
                </c:pt>
                <c:pt idx="136">
                  <c:v>100.006</c:v>
                </c:pt>
                <c:pt idx="137">
                  <c:v>100.055</c:v>
                </c:pt>
                <c:pt idx="138">
                  <c:v>100.087</c:v>
                </c:pt>
                <c:pt idx="139">
                  <c:v>100.119</c:v>
                </c:pt>
                <c:pt idx="140">
                  <c:v>100.12</c:v>
                </c:pt>
                <c:pt idx="141">
                  <c:v>100.17</c:v>
                </c:pt>
                <c:pt idx="142">
                  <c:v>100.208</c:v>
                </c:pt>
                <c:pt idx="143">
                  <c:v>100.243</c:v>
                </c:pt>
                <c:pt idx="144">
                  <c:v>100.28</c:v>
                </c:pt>
                <c:pt idx="145">
                  <c:v>100.3</c:v>
                </c:pt>
                <c:pt idx="146">
                  <c:v>100.319</c:v>
                </c:pt>
                <c:pt idx="147">
                  <c:v>100.323</c:v>
                </c:pt>
                <c:pt idx="148">
                  <c:v>100.339</c:v>
                </c:pt>
                <c:pt idx="149">
                  <c:v>100.419</c:v>
                </c:pt>
                <c:pt idx="150">
                  <c:v>100.428</c:v>
                </c:pt>
                <c:pt idx="151">
                  <c:v>100.429</c:v>
                </c:pt>
                <c:pt idx="152">
                  <c:v>100.457</c:v>
                </c:pt>
                <c:pt idx="153">
                  <c:v>100.459</c:v>
                </c:pt>
                <c:pt idx="154">
                  <c:v>100.499</c:v>
                </c:pt>
                <c:pt idx="155">
                  <c:v>100.506</c:v>
                </c:pt>
                <c:pt idx="156">
                  <c:v>100.508</c:v>
                </c:pt>
                <c:pt idx="157">
                  <c:v>100.518</c:v>
                </c:pt>
                <c:pt idx="158">
                  <c:v>100.534</c:v>
                </c:pt>
                <c:pt idx="159">
                  <c:v>100.539</c:v>
                </c:pt>
                <c:pt idx="160">
                  <c:v>100.581</c:v>
                </c:pt>
                <c:pt idx="161">
                  <c:v>100.581</c:v>
                </c:pt>
                <c:pt idx="162">
                  <c:v>100.59</c:v>
                </c:pt>
                <c:pt idx="163">
                  <c:v>100.612</c:v>
                </c:pt>
                <c:pt idx="164">
                  <c:v>100.623</c:v>
                </c:pt>
                <c:pt idx="165">
                  <c:v>100.632</c:v>
                </c:pt>
                <c:pt idx="166">
                  <c:v>100.635</c:v>
                </c:pt>
                <c:pt idx="167">
                  <c:v>100.649</c:v>
                </c:pt>
                <c:pt idx="168">
                  <c:v>100.66</c:v>
                </c:pt>
                <c:pt idx="169">
                  <c:v>100.663</c:v>
                </c:pt>
                <c:pt idx="170">
                  <c:v>100.679</c:v>
                </c:pt>
                <c:pt idx="171">
                  <c:v>100.705</c:v>
                </c:pt>
                <c:pt idx="172">
                  <c:v>100.725</c:v>
                </c:pt>
                <c:pt idx="173">
                  <c:v>100.73</c:v>
                </c:pt>
                <c:pt idx="174">
                  <c:v>100.741</c:v>
                </c:pt>
                <c:pt idx="175">
                  <c:v>100.767</c:v>
                </c:pt>
                <c:pt idx="176">
                  <c:v>100.776</c:v>
                </c:pt>
                <c:pt idx="177">
                  <c:v>100.784</c:v>
                </c:pt>
                <c:pt idx="178">
                  <c:v>100.785</c:v>
                </c:pt>
                <c:pt idx="179">
                  <c:v>100.787</c:v>
                </c:pt>
                <c:pt idx="180">
                  <c:v>100.816</c:v>
                </c:pt>
                <c:pt idx="181">
                  <c:v>100.825</c:v>
                </c:pt>
                <c:pt idx="182">
                  <c:v>100.825</c:v>
                </c:pt>
                <c:pt idx="183">
                  <c:v>100.868</c:v>
                </c:pt>
                <c:pt idx="184">
                  <c:v>100.874</c:v>
                </c:pt>
                <c:pt idx="185">
                  <c:v>100.94</c:v>
                </c:pt>
                <c:pt idx="186">
                  <c:v>100.948</c:v>
                </c:pt>
                <c:pt idx="187">
                  <c:v>100.973</c:v>
                </c:pt>
                <c:pt idx="188">
                  <c:v>101.067</c:v>
                </c:pt>
                <c:pt idx="189">
                  <c:v>101.069</c:v>
                </c:pt>
                <c:pt idx="190">
                  <c:v>101.078</c:v>
                </c:pt>
                <c:pt idx="191">
                  <c:v>101.079</c:v>
                </c:pt>
                <c:pt idx="192">
                  <c:v>101.085</c:v>
                </c:pt>
                <c:pt idx="193">
                  <c:v>101.086</c:v>
                </c:pt>
                <c:pt idx="194">
                  <c:v>101.092</c:v>
                </c:pt>
                <c:pt idx="195">
                  <c:v>101.118</c:v>
                </c:pt>
                <c:pt idx="196">
                  <c:v>101.119</c:v>
                </c:pt>
                <c:pt idx="197">
                  <c:v>101.131</c:v>
                </c:pt>
                <c:pt idx="198">
                  <c:v>101.138</c:v>
                </c:pt>
                <c:pt idx="199">
                  <c:v>101.187</c:v>
                </c:pt>
                <c:pt idx="200">
                  <c:v>101.193</c:v>
                </c:pt>
                <c:pt idx="201">
                  <c:v>101.212</c:v>
                </c:pt>
                <c:pt idx="202">
                  <c:v>101.213</c:v>
                </c:pt>
                <c:pt idx="203">
                  <c:v>101.213</c:v>
                </c:pt>
                <c:pt idx="204">
                  <c:v>101.23</c:v>
                </c:pt>
                <c:pt idx="205">
                  <c:v>101.247</c:v>
                </c:pt>
                <c:pt idx="206">
                  <c:v>101.311</c:v>
                </c:pt>
                <c:pt idx="207">
                  <c:v>101.318</c:v>
                </c:pt>
                <c:pt idx="208">
                  <c:v>101.341</c:v>
                </c:pt>
                <c:pt idx="209">
                  <c:v>101.362</c:v>
                </c:pt>
                <c:pt idx="210">
                  <c:v>101.37</c:v>
                </c:pt>
                <c:pt idx="211">
                  <c:v>101.378</c:v>
                </c:pt>
                <c:pt idx="212">
                  <c:v>101.386</c:v>
                </c:pt>
                <c:pt idx="213">
                  <c:v>101.387</c:v>
                </c:pt>
                <c:pt idx="214">
                  <c:v>101.389</c:v>
                </c:pt>
                <c:pt idx="215">
                  <c:v>101.401</c:v>
                </c:pt>
                <c:pt idx="216">
                  <c:v>101.425</c:v>
                </c:pt>
                <c:pt idx="217">
                  <c:v>101.438</c:v>
                </c:pt>
                <c:pt idx="218">
                  <c:v>101.446</c:v>
                </c:pt>
                <c:pt idx="219">
                  <c:v>101.464</c:v>
                </c:pt>
                <c:pt idx="220">
                  <c:v>101.479</c:v>
                </c:pt>
                <c:pt idx="221">
                  <c:v>101.48</c:v>
                </c:pt>
                <c:pt idx="222">
                  <c:v>101.488</c:v>
                </c:pt>
                <c:pt idx="223">
                  <c:v>101.489</c:v>
                </c:pt>
                <c:pt idx="224">
                  <c:v>101.491</c:v>
                </c:pt>
                <c:pt idx="225">
                  <c:v>101.509</c:v>
                </c:pt>
                <c:pt idx="226">
                  <c:v>101.537</c:v>
                </c:pt>
                <c:pt idx="227">
                  <c:v>101.547</c:v>
                </c:pt>
                <c:pt idx="228">
                  <c:v>101.579</c:v>
                </c:pt>
                <c:pt idx="229">
                  <c:v>101.587</c:v>
                </c:pt>
                <c:pt idx="230">
                  <c:v>101.59</c:v>
                </c:pt>
                <c:pt idx="231">
                  <c:v>101.618</c:v>
                </c:pt>
                <c:pt idx="232">
                  <c:v>101.634</c:v>
                </c:pt>
                <c:pt idx="233">
                  <c:v>101.655</c:v>
                </c:pt>
                <c:pt idx="234">
                  <c:v>101.677</c:v>
                </c:pt>
                <c:pt idx="235">
                  <c:v>101.677</c:v>
                </c:pt>
                <c:pt idx="236">
                  <c:v>101.693</c:v>
                </c:pt>
                <c:pt idx="237">
                  <c:v>101.702</c:v>
                </c:pt>
                <c:pt idx="238">
                  <c:v>101.715</c:v>
                </c:pt>
                <c:pt idx="239">
                  <c:v>101.733</c:v>
                </c:pt>
                <c:pt idx="240">
                  <c:v>101.738</c:v>
                </c:pt>
                <c:pt idx="241">
                  <c:v>101.78</c:v>
                </c:pt>
                <c:pt idx="242">
                  <c:v>101.787</c:v>
                </c:pt>
                <c:pt idx="243">
                  <c:v>101.789</c:v>
                </c:pt>
                <c:pt idx="244">
                  <c:v>101.793</c:v>
                </c:pt>
                <c:pt idx="245">
                  <c:v>101.799</c:v>
                </c:pt>
                <c:pt idx="246">
                  <c:v>101.801</c:v>
                </c:pt>
                <c:pt idx="247">
                  <c:v>101.815</c:v>
                </c:pt>
                <c:pt idx="248">
                  <c:v>101.816</c:v>
                </c:pt>
                <c:pt idx="249">
                  <c:v>101.858</c:v>
                </c:pt>
                <c:pt idx="250">
                  <c:v>101.863</c:v>
                </c:pt>
                <c:pt idx="251">
                  <c:v>101.865</c:v>
                </c:pt>
                <c:pt idx="252">
                  <c:v>101.897</c:v>
                </c:pt>
                <c:pt idx="253">
                  <c:v>101.901</c:v>
                </c:pt>
                <c:pt idx="254">
                  <c:v>101.913</c:v>
                </c:pt>
                <c:pt idx="255">
                  <c:v>101.917</c:v>
                </c:pt>
                <c:pt idx="256">
                  <c:v>101.93</c:v>
                </c:pt>
                <c:pt idx="257">
                  <c:v>101.946</c:v>
                </c:pt>
                <c:pt idx="258">
                  <c:v>101.977</c:v>
                </c:pt>
                <c:pt idx="259">
                  <c:v>101.996</c:v>
                </c:pt>
                <c:pt idx="260">
                  <c:v>102.0</c:v>
                </c:pt>
                <c:pt idx="261">
                  <c:v>102.003</c:v>
                </c:pt>
                <c:pt idx="262">
                  <c:v>102.067</c:v>
                </c:pt>
                <c:pt idx="263">
                  <c:v>102.068</c:v>
                </c:pt>
                <c:pt idx="264">
                  <c:v>102.12</c:v>
                </c:pt>
                <c:pt idx="265">
                  <c:v>102.141</c:v>
                </c:pt>
                <c:pt idx="266">
                  <c:v>102.163</c:v>
                </c:pt>
                <c:pt idx="267">
                  <c:v>102.181</c:v>
                </c:pt>
                <c:pt idx="268">
                  <c:v>102.198</c:v>
                </c:pt>
                <c:pt idx="269">
                  <c:v>102.202</c:v>
                </c:pt>
                <c:pt idx="270">
                  <c:v>102.203</c:v>
                </c:pt>
                <c:pt idx="271">
                  <c:v>102.245</c:v>
                </c:pt>
                <c:pt idx="272">
                  <c:v>102.28</c:v>
                </c:pt>
                <c:pt idx="273">
                  <c:v>102.302</c:v>
                </c:pt>
                <c:pt idx="274">
                  <c:v>102.306</c:v>
                </c:pt>
                <c:pt idx="275">
                  <c:v>102.306</c:v>
                </c:pt>
                <c:pt idx="276">
                  <c:v>102.314</c:v>
                </c:pt>
                <c:pt idx="277">
                  <c:v>102.316</c:v>
                </c:pt>
                <c:pt idx="278">
                  <c:v>102.422</c:v>
                </c:pt>
                <c:pt idx="279">
                  <c:v>102.432</c:v>
                </c:pt>
                <c:pt idx="280">
                  <c:v>102.523</c:v>
                </c:pt>
                <c:pt idx="281">
                  <c:v>102.554</c:v>
                </c:pt>
                <c:pt idx="282">
                  <c:v>102.571</c:v>
                </c:pt>
                <c:pt idx="283">
                  <c:v>102.576</c:v>
                </c:pt>
                <c:pt idx="284">
                  <c:v>102.585</c:v>
                </c:pt>
                <c:pt idx="285">
                  <c:v>102.596</c:v>
                </c:pt>
                <c:pt idx="286">
                  <c:v>102.619</c:v>
                </c:pt>
                <c:pt idx="287">
                  <c:v>102.634</c:v>
                </c:pt>
                <c:pt idx="288">
                  <c:v>102.643</c:v>
                </c:pt>
                <c:pt idx="289">
                  <c:v>102.646</c:v>
                </c:pt>
                <c:pt idx="290">
                  <c:v>102.655</c:v>
                </c:pt>
                <c:pt idx="291">
                  <c:v>102.677</c:v>
                </c:pt>
                <c:pt idx="292">
                  <c:v>102.702</c:v>
                </c:pt>
                <c:pt idx="293">
                  <c:v>102.74</c:v>
                </c:pt>
                <c:pt idx="294">
                  <c:v>102.779</c:v>
                </c:pt>
                <c:pt idx="295">
                  <c:v>102.784</c:v>
                </c:pt>
                <c:pt idx="296">
                  <c:v>102.798</c:v>
                </c:pt>
                <c:pt idx="297">
                  <c:v>102.801</c:v>
                </c:pt>
                <c:pt idx="298">
                  <c:v>102.81</c:v>
                </c:pt>
                <c:pt idx="299">
                  <c:v>102.812</c:v>
                </c:pt>
                <c:pt idx="300">
                  <c:v>102.825</c:v>
                </c:pt>
                <c:pt idx="301">
                  <c:v>102.853</c:v>
                </c:pt>
                <c:pt idx="302">
                  <c:v>102.877</c:v>
                </c:pt>
                <c:pt idx="303">
                  <c:v>102.905</c:v>
                </c:pt>
                <c:pt idx="304">
                  <c:v>103.019</c:v>
                </c:pt>
                <c:pt idx="305">
                  <c:v>103.07</c:v>
                </c:pt>
                <c:pt idx="306">
                  <c:v>103.073</c:v>
                </c:pt>
                <c:pt idx="307">
                  <c:v>103.109</c:v>
                </c:pt>
                <c:pt idx="308">
                  <c:v>103.134</c:v>
                </c:pt>
                <c:pt idx="309">
                  <c:v>103.224</c:v>
                </c:pt>
                <c:pt idx="310">
                  <c:v>103.255</c:v>
                </c:pt>
                <c:pt idx="311">
                  <c:v>103.302</c:v>
                </c:pt>
                <c:pt idx="312">
                  <c:v>103.357</c:v>
                </c:pt>
                <c:pt idx="313">
                  <c:v>103.406</c:v>
                </c:pt>
                <c:pt idx="314">
                  <c:v>103.407</c:v>
                </c:pt>
                <c:pt idx="315">
                  <c:v>103.415</c:v>
                </c:pt>
                <c:pt idx="316">
                  <c:v>103.441</c:v>
                </c:pt>
                <c:pt idx="317">
                  <c:v>103.527</c:v>
                </c:pt>
                <c:pt idx="318">
                  <c:v>103.548</c:v>
                </c:pt>
                <c:pt idx="319">
                  <c:v>103.55</c:v>
                </c:pt>
                <c:pt idx="320">
                  <c:v>103.609</c:v>
                </c:pt>
                <c:pt idx="321">
                  <c:v>103.67</c:v>
                </c:pt>
                <c:pt idx="322">
                  <c:v>103.716</c:v>
                </c:pt>
                <c:pt idx="323">
                  <c:v>103.741</c:v>
                </c:pt>
                <c:pt idx="324">
                  <c:v>103.794</c:v>
                </c:pt>
                <c:pt idx="325">
                  <c:v>103.836</c:v>
                </c:pt>
                <c:pt idx="326">
                  <c:v>103.876</c:v>
                </c:pt>
                <c:pt idx="327">
                  <c:v>103.91</c:v>
                </c:pt>
                <c:pt idx="328">
                  <c:v>104.016</c:v>
                </c:pt>
                <c:pt idx="329">
                  <c:v>104.018</c:v>
                </c:pt>
                <c:pt idx="330">
                  <c:v>104.079</c:v>
                </c:pt>
                <c:pt idx="331">
                  <c:v>104.217</c:v>
                </c:pt>
                <c:pt idx="332">
                  <c:v>104.23</c:v>
                </c:pt>
                <c:pt idx="333">
                  <c:v>104.284</c:v>
                </c:pt>
                <c:pt idx="334">
                  <c:v>104.321</c:v>
                </c:pt>
                <c:pt idx="335">
                  <c:v>104.395</c:v>
                </c:pt>
                <c:pt idx="336">
                  <c:v>104.486</c:v>
                </c:pt>
                <c:pt idx="337">
                  <c:v>104.537</c:v>
                </c:pt>
                <c:pt idx="338">
                  <c:v>104.613</c:v>
                </c:pt>
                <c:pt idx="339">
                  <c:v>104.642</c:v>
                </c:pt>
                <c:pt idx="340">
                  <c:v>104.74</c:v>
                </c:pt>
                <c:pt idx="341">
                  <c:v>104.741</c:v>
                </c:pt>
                <c:pt idx="342">
                  <c:v>104.839</c:v>
                </c:pt>
                <c:pt idx="343">
                  <c:v>104.87</c:v>
                </c:pt>
                <c:pt idx="344">
                  <c:v>104.913</c:v>
                </c:pt>
                <c:pt idx="345">
                  <c:v>104.918</c:v>
                </c:pt>
                <c:pt idx="346">
                  <c:v>105.07</c:v>
                </c:pt>
                <c:pt idx="347">
                  <c:v>105.316</c:v>
                </c:pt>
                <c:pt idx="348">
                  <c:v>105.338</c:v>
                </c:pt>
                <c:pt idx="349">
                  <c:v>105.351</c:v>
                </c:pt>
                <c:pt idx="350">
                  <c:v>105.418</c:v>
                </c:pt>
                <c:pt idx="351">
                  <c:v>105.432</c:v>
                </c:pt>
                <c:pt idx="352">
                  <c:v>105.461</c:v>
                </c:pt>
                <c:pt idx="353">
                  <c:v>105.491</c:v>
                </c:pt>
                <c:pt idx="354">
                  <c:v>105.6</c:v>
                </c:pt>
                <c:pt idx="355">
                  <c:v>105.673</c:v>
                </c:pt>
                <c:pt idx="356">
                  <c:v>105.954</c:v>
                </c:pt>
                <c:pt idx="357">
                  <c:v>105.986</c:v>
                </c:pt>
                <c:pt idx="358">
                  <c:v>106.101</c:v>
                </c:pt>
                <c:pt idx="359">
                  <c:v>106.153</c:v>
                </c:pt>
                <c:pt idx="360">
                  <c:v>106.408</c:v>
                </c:pt>
                <c:pt idx="361">
                  <c:v>106.504</c:v>
                </c:pt>
                <c:pt idx="362">
                  <c:v>106.504</c:v>
                </c:pt>
                <c:pt idx="363">
                  <c:v>106.532</c:v>
                </c:pt>
                <c:pt idx="364">
                  <c:v>106.762</c:v>
                </c:pt>
                <c:pt idx="365">
                  <c:v>106.908</c:v>
                </c:pt>
                <c:pt idx="366">
                  <c:v>107.121</c:v>
                </c:pt>
                <c:pt idx="367">
                  <c:v>107.236</c:v>
                </c:pt>
                <c:pt idx="368">
                  <c:v>107.409</c:v>
                </c:pt>
                <c:pt idx="369">
                  <c:v>107.591</c:v>
                </c:pt>
                <c:pt idx="370">
                  <c:v>107.637</c:v>
                </c:pt>
                <c:pt idx="371">
                  <c:v>107.807</c:v>
                </c:pt>
                <c:pt idx="372">
                  <c:v>107.878</c:v>
                </c:pt>
                <c:pt idx="373">
                  <c:v>108.053</c:v>
                </c:pt>
                <c:pt idx="374">
                  <c:v>108.146</c:v>
                </c:pt>
                <c:pt idx="375">
                  <c:v>108.232</c:v>
                </c:pt>
                <c:pt idx="376">
                  <c:v>108.309</c:v>
                </c:pt>
                <c:pt idx="377">
                  <c:v>108.573</c:v>
                </c:pt>
                <c:pt idx="378">
                  <c:v>108.739</c:v>
                </c:pt>
                <c:pt idx="379">
                  <c:v>108.911</c:v>
                </c:pt>
                <c:pt idx="380">
                  <c:v>109.081</c:v>
                </c:pt>
                <c:pt idx="381">
                  <c:v>109.184</c:v>
                </c:pt>
                <c:pt idx="382">
                  <c:v>109.262</c:v>
                </c:pt>
                <c:pt idx="383">
                  <c:v>109.568</c:v>
                </c:pt>
                <c:pt idx="384">
                  <c:v>109.944</c:v>
                </c:pt>
                <c:pt idx="385">
                  <c:v>110.162</c:v>
                </c:pt>
                <c:pt idx="386">
                  <c:v>110.214</c:v>
                </c:pt>
                <c:pt idx="387">
                  <c:v>110.258</c:v>
                </c:pt>
                <c:pt idx="388">
                  <c:v>110.414</c:v>
                </c:pt>
                <c:pt idx="389">
                  <c:v>110.438</c:v>
                </c:pt>
                <c:pt idx="390">
                  <c:v>110.508</c:v>
                </c:pt>
                <c:pt idx="391">
                  <c:v>110.535</c:v>
                </c:pt>
                <c:pt idx="392">
                  <c:v>110.548</c:v>
                </c:pt>
                <c:pt idx="393">
                  <c:v>110.737</c:v>
                </c:pt>
                <c:pt idx="394">
                  <c:v>111.084</c:v>
                </c:pt>
                <c:pt idx="395">
                  <c:v>111.481</c:v>
                </c:pt>
                <c:pt idx="396">
                  <c:v>111.538</c:v>
                </c:pt>
                <c:pt idx="397">
                  <c:v>111.86</c:v>
                </c:pt>
                <c:pt idx="398">
                  <c:v>112.027</c:v>
                </c:pt>
                <c:pt idx="399">
                  <c:v>112.073</c:v>
                </c:pt>
                <c:pt idx="400">
                  <c:v>112.101</c:v>
                </c:pt>
                <c:pt idx="401">
                  <c:v>112.194</c:v>
                </c:pt>
                <c:pt idx="402">
                  <c:v>112.281</c:v>
                </c:pt>
                <c:pt idx="403">
                  <c:v>112.288</c:v>
                </c:pt>
                <c:pt idx="404">
                  <c:v>112.855</c:v>
                </c:pt>
                <c:pt idx="405">
                  <c:v>113.009</c:v>
                </c:pt>
                <c:pt idx="406">
                  <c:v>113.131</c:v>
                </c:pt>
                <c:pt idx="407">
                  <c:v>113.144</c:v>
                </c:pt>
                <c:pt idx="408">
                  <c:v>113.197</c:v>
                </c:pt>
                <c:pt idx="409">
                  <c:v>113.363</c:v>
                </c:pt>
                <c:pt idx="410">
                  <c:v>113.409</c:v>
                </c:pt>
                <c:pt idx="411">
                  <c:v>113.558</c:v>
                </c:pt>
                <c:pt idx="412">
                  <c:v>113.601</c:v>
                </c:pt>
                <c:pt idx="413">
                  <c:v>113.683</c:v>
                </c:pt>
                <c:pt idx="414">
                  <c:v>113.806</c:v>
                </c:pt>
                <c:pt idx="415">
                  <c:v>114.032</c:v>
                </c:pt>
                <c:pt idx="416">
                  <c:v>114.181</c:v>
                </c:pt>
                <c:pt idx="417">
                  <c:v>114.541</c:v>
                </c:pt>
                <c:pt idx="418">
                  <c:v>114.605</c:v>
                </c:pt>
                <c:pt idx="419">
                  <c:v>114.893</c:v>
                </c:pt>
                <c:pt idx="420">
                  <c:v>114.962</c:v>
                </c:pt>
                <c:pt idx="421">
                  <c:v>115.044</c:v>
                </c:pt>
                <c:pt idx="422">
                  <c:v>115.113</c:v>
                </c:pt>
                <c:pt idx="423">
                  <c:v>115.217</c:v>
                </c:pt>
                <c:pt idx="424">
                  <c:v>115.373</c:v>
                </c:pt>
                <c:pt idx="425">
                  <c:v>115.629</c:v>
                </c:pt>
                <c:pt idx="426">
                  <c:v>115.761</c:v>
                </c:pt>
                <c:pt idx="427">
                  <c:v>115.981</c:v>
                </c:pt>
                <c:pt idx="428">
                  <c:v>116.186</c:v>
                </c:pt>
                <c:pt idx="429">
                  <c:v>116.241</c:v>
                </c:pt>
                <c:pt idx="430">
                  <c:v>116.706</c:v>
                </c:pt>
                <c:pt idx="431">
                  <c:v>116.71</c:v>
                </c:pt>
                <c:pt idx="432">
                  <c:v>116.803</c:v>
                </c:pt>
                <c:pt idx="433">
                  <c:v>116.832</c:v>
                </c:pt>
                <c:pt idx="434">
                  <c:v>116.85</c:v>
                </c:pt>
                <c:pt idx="435">
                  <c:v>117.026</c:v>
                </c:pt>
                <c:pt idx="436">
                  <c:v>117.109</c:v>
                </c:pt>
                <c:pt idx="437">
                  <c:v>117.367</c:v>
                </c:pt>
                <c:pt idx="438">
                  <c:v>117.706</c:v>
                </c:pt>
                <c:pt idx="439">
                  <c:v>117.877</c:v>
                </c:pt>
                <c:pt idx="440">
                  <c:v>118.535</c:v>
                </c:pt>
                <c:pt idx="441">
                  <c:v>119.429</c:v>
                </c:pt>
                <c:pt idx="442">
                  <c:v>119.836</c:v>
                </c:pt>
                <c:pt idx="443">
                  <c:v>119.945</c:v>
                </c:pt>
                <c:pt idx="444">
                  <c:v>120.71</c:v>
                </c:pt>
                <c:pt idx="445">
                  <c:v>121.113</c:v>
                </c:pt>
                <c:pt idx="446">
                  <c:v>121.838</c:v>
                </c:pt>
                <c:pt idx="447">
                  <c:v>121.964</c:v>
                </c:pt>
                <c:pt idx="448">
                  <c:v>122.345</c:v>
                </c:pt>
                <c:pt idx="449">
                  <c:v>123.013</c:v>
                </c:pt>
                <c:pt idx="450">
                  <c:v>123.579</c:v>
                </c:pt>
                <c:pt idx="451">
                  <c:v>123.776</c:v>
                </c:pt>
                <c:pt idx="452">
                  <c:v>124.003</c:v>
                </c:pt>
                <c:pt idx="453">
                  <c:v>124.849</c:v>
                </c:pt>
                <c:pt idx="454">
                  <c:v>125.463</c:v>
                </c:pt>
                <c:pt idx="455">
                  <c:v>127.322</c:v>
                </c:pt>
                <c:pt idx="456">
                  <c:v>127.701</c:v>
                </c:pt>
                <c:pt idx="457">
                  <c:v>128.133</c:v>
                </c:pt>
                <c:pt idx="458">
                  <c:v>128.23</c:v>
                </c:pt>
                <c:pt idx="459">
                  <c:v>128.784</c:v>
                </c:pt>
                <c:pt idx="460">
                  <c:v>128.947</c:v>
                </c:pt>
                <c:pt idx="461">
                  <c:v>129.294</c:v>
                </c:pt>
                <c:pt idx="462">
                  <c:v>129.447</c:v>
                </c:pt>
                <c:pt idx="463">
                  <c:v>129.875</c:v>
                </c:pt>
                <c:pt idx="464">
                  <c:v>130.431</c:v>
                </c:pt>
                <c:pt idx="465">
                  <c:v>130.687</c:v>
                </c:pt>
                <c:pt idx="466">
                  <c:v>131.081</c:v>
                </c:pt>
                <c:pt idx="467">
                  <c:v>131.95</c:v>
                </c:pt>
                <c:pt idx="468">
                  <c:v>131.994</c:v>
                </c:pt>
                <c:pt idx="469">
                  <c:v>132.511</c:v>
                </c:pt>
                <c:pt idx="470">
                  <c:v>136.047</c:v>
                </c:pt>
                <c:pt idx="471">
                  <c:v>137.066</c:v>
                </c:pt>
                <c:pt idx="472">
                  <c:v>137.107</c:v>
                </c:pt>
                <c:pt idx="473">
                  <c:v>137.593</c:v>
                </c:pt>
                <c:pt idx="474">
                  <c:v>138.964</c:v>
                </c:pt>
                <c:pt idx="475">
                  <c:v>139.751</c:v>
                </c:pt>
                <c:pt idx="476">
                  <c:v>139.782</c:v>
                </c:pt>
                <c:pt idx="477">
                  <c:v>141.032</c:v>
                </c:pt>
                <c:pt idx="478">
                  <c:v>142.06</c:v>
                </c:pt>
                <c:pt idx="479">
                  <c:v>143.312</c:v>
                </c:pt>
                <c:pt idx="480">
                  <c:v>143.371</c:v>
                </c:pt>
                <c:pt idx="481">
                  <c:v>144.902</c:v>
                </c:pt>
                <c:pt idx="482">
                  <c:v>145.393</c:v>
                </c:pt>
                <c:pt idx="483">
                  <c:v>148.463</c:v>
                </c:pt>
                <c:pt idx="484">
                  <c:v>149.55</c:v>
                </c:pt>
                <c:pt idx="485">
                  <c:v>151.17</c:v>
                </c:pt>
                <c:pt idx="486">
                  <c:v>152.148</c:v>
                </c:pt>
                <c:pt idx="487">
                  <c:v>152.761</c:v>
                </c:pt>
                <c:pt idx="488">
                  <c:v>153.993</c:v>
                </c:pt>
                <c:pt idx="489">
                  <c:v>157.022</c:v>
                </c:pt>
                <c:pt idx="490">
                  <c:v>159.812</c:v>
                </c:pt>
                <c:pt idx="491">
                  <c:v>171.702</c:v>
                </c:pt>
                <c:pt idx="492">
                  <c:v>175.715</c:v>
                </c:pt>
                <c:pt idx="493">
                  <c:v>200.432</c:v>
                </c:pt>
                <c:pt idx="494">
                  <c:v>237.172</c:v>
                </c:pt>
                <c:pt idx="495">
                  <c:v>320.237</c:v>
                </c:pt>
              </c:numCache>
            </c:numRef>
          </c:xVal>
          <c:yVal>
            <c:numRef>
              <c:f>Data_Home!$E$2:$E$500</c:f>
              <c:numCache>
                <c:formatCode>General</c:formatCode>
                <c:ptCount val="499"/>
                <c:pt idx="0">
                  <c:v>0.00201612903225806</c:v>
                </c:pt>
                <c:pt idx="1">
                  <c:v>0.00403225806451613</c:v>
                </c:pt>
                <c:pt idx="2">
                  <c:v>0.00604838709677419</c:v>
                </c:pt>
                <c:pt idx="3">
                  <c:v>0.00806451612903226</c:v>
                </c:pt>
                <c:pt idx="4">
                  <c:v>0.0100806451612903</c:v>
                </c:pt>
                <c:pt idx="5">
                  <c:v>0.0120967741935484</c:v>
                </c:pt>
                <c:pt idx="6">
                  <c:v>0.0141129032258064</c:v>
                </c:pt>
                <c:pt idx="7">
                  <c:v>0.0161290322580645</c:v>
                </c:pt>
                <c:pt idx="8">
                  <c:v>0.0181451612903226</c:v>
                </c:pt>
                <c:pt idx="9">
                  <c:v>0.0201612903225806</c:v>
                </c:pt>
                <c:pt idx="10">
                  <c:v>0.0221774193548387</c:v>
                </c:pt>
                <c:pt idx="11">
                  <c:v>0.0241935483870968</c:v>
                </c:pt>
                <c:pt idx="12">
                  <c:v>0.0262096774193548</c:v>
                </c:pt>
                <c:pt idx="13">
                  <c:v>0.0282258064516129</c:v>
                </c:pt>
                <c:pt idx="14">
                  <c:v>0.030241935483871</c:v>
                </c:pt>
                <c:pt idx="15">
                  <c:v>0.032258064516129</c:v>
                </c:pt>
                <c:pt idx="16">
                  <c:v>0.0342741935483871</c:v>
                </c:pt>
                <c:pt idx="17">
                  <c:v>0.0362903225806452</c:v>
                </c:pt>
                <c:pt idx="18">
                  <c:v>0.0383064516129032</c:v>
                </c:pt>
                <c:pt idx="19">
                  <c:v>0.0403225806451613</c:v>
                </c:pt>
                <c:pt idx="20">
                  <c:v>0.0423387096774193</c:v>
                </c:pt>
                <c:pt idx="21">
                  <c:v>0.0443548387096774</c:v>
                </c:pt>
                <c:pt idx="22">
                  <c:v>0.0463709677419355</c:v>
                </c:pt>
                <c:pt idx="23">
                  <c:v>0.0483870967741935</c:v>
                </c:pt>
                <c:pt idx="24">
                  <c:v>0.0504032258064516</c:v>
                </c:pt>
                <c:pt idx="25">
                  <c:v>0.0524193548387097</c:v>
                </c:pt>
                <c:pt idx="26">
                  <c:v>0.0544354838709677</c:v>
                </c:pt>
                <c:pt idx="27">
                  <c:v>0.0564516129032258</c:v>
                </c:pt>
                <c:pt idx="28">
                  <c:v>0.0584677419354839</c:v>
                </c:pt>
                <c:pt idx="29">
                  <c:v>0.0604838709677419</c:v>
                </c:pt>
                <c:pt idx="30">
                  <c:v>0.0625</c:v>
                </c:pt>
                <c:pt idx="31">
                  <c:v>0.064516129032258</c:v>
                </c:pt>
                <c:pt idx="32">
                  <c:v>0.0665322580645161</c:v>
                </c:pt>
                <c:pt idx="33">
                  <c:v>0.0685483870967742</c:v>
                </c:pt>
                <c:pt idx="34">
                  <c:v>0.0705645161290323</c:v>
                </c:pt>
                <c:pt idx="35">
                  <c:v>0.0725806451612903</c:v>
                </c:pt>
                <c:pt idx="36">
                  <c:v>0.0745967741935484</c:v>
                </c:pt>
                <c:pt idx="37">
                  <c:v>0.0766129032258064</c:v>
                </c:pt>
                <c:pt idx="38">
                  <c:v>0.0786290322580645</c:v>
                </c:pt>
                <c:pt idx="39">
                  <c:v>0.0806451612903226</c:v>
                </c:pt>
                <c:pt idx="40">
                  <c:v>0.0826612903225806</c:v>
                </c:pt>
                <c:pt idx="41">
                  <c:v>0.0846774193548387</c:v>
                </c:pt>
                <c:pt idx="42">
                  <c:v>0.0866935483870968</c:v>
                </c:pt>
                <c:pt idx="43">
                  <c:v>0.0887096774193548</c:v>
                </c:pt>
                <c:pt idx="44">
                  <c:v>0.0907258064516129</c:v>
                </c:pt>
                <c:pt idx="45">
                  <c:v>0.0927419354838709</c:v>
                </c:pt>
                <c:pt idx="46">
                  <c:v>0.094758064516129</c:v>
                </c:pt>
                <c:pt idx="47">
                  <c:v>0.0967741935483871</c:v>
                </c:pt>
                <c:pt idx="48">
                  <c:v>0.0987903225806451</c:v>
                </c:pt>
                <c:pt idx="49">
                  <c:v>0.100806451612903</c:v>
                </c:pt>
                <c:pt idx="50">
                  <c:v>0.102822580645161</c:v>
                </c:pt>
                <c:pt idx="51">
                  <c:v>0.104838709677419</c:v>
                </c:pt>
                <c:pt idx="52">
                  <c:v>0.106854838709677</c:v>
                </c:pt>
                <c:pt idx="53">
                  <c:v>0.108870967741935</c:v>
                </c:pt>
                <c:pt idx="54">
                  <c:v>0.110887096774194</c:v>
                </c:pt>
                <c:pt idx="55">
                  <c:v>0.112903225806452</c:v>
                </c:pt>
                <c:pt idx="56">
                  <c:v>0.11491935483871</c:v>
                </c:pt>
                <c:pt idx="57">
                  <c:v>0.116935483870968</c:v>
                </c:pt>
                <c:pt idx="58">
                  <c:v>0.118951612903226</c:v>
                </c:pt>
                <c:pt idx="59">
                  <c:v>0.120967741935484</c:v>
                </c:pt>
                <c:pt idx="60">
                  <c:v>0.122983870967742</c:v>
                </c:pt>
                <c:pt idx="61">
                  <c:v>0.125</c:v>
                </c:pt>
                <c:pt idx="62">
                  <c:v>0.127016129032258</c:v>
                </c:pt>
                <c:pt idx="63">
                  <c:v>0.129032258064516</c:v>
                </c:pt>
                <c:pt idx="64">
                  <c:v>0.131048387096774</c:v>
                </c:pt>
                <c:pt idx="65">
                  <c:v>0.133064516129032</c:v>
                </c:pt>
                <c:pt idx="66">
                  <c:v>0.13508064516129</c:v>
                </c:pt>
                <c:pt idx="67">
                  <c:v>0.137096774193548</c:v>
                </c:pt>
                <c:pt idx="68">
                  <c:v>0.139112903225806</c:v>
                </c:pt>
                <c:pt idx="69">
                  <c:v>0.141129032258065</c:v>
                </c:pt>
                <c:pt idx="70">
                  <c:v>0.143145161290323</c:v>
                </c:pt>
                <c:pt idx="71">
                  <c:v>0.145161290322581</c:v>
                </c:pt>
                <c:pt idx="72">
                  <c:v>0.147177419354839</c:v>
                </c:pt>
                <c:pt idx="73">
                  <c:v>0.149193548387097</c:v>
                </c:pt>
                <c:pt idx="74">
                  <c:v>0.151209677419355</c:v>
                </c:pt>
                <c:pt idx="75">
                  <c:v>0.153225806451613</c:v>
                </c:pt>
                <c:pt idx="76">
                  <c:v>0.155241935483871</c:v>
                </c:pt>
                <c:pt idx="77">
                  <c:v>0.157258064516129</c:v>
                </c:pt>
                <c:pt idx="78">
                  <c:v>0.159274193548387</c:v>
                </c:pt>
                <c:pt idx="79">
                  <c:v>0.161290322580645</c:v>
                </c:pt>
                <c:pt idx="80">
                  <c:v>0.163306451612903</c:v>
                </c:pt>
                <c:pt idx="81">
                  <c:v>0.165322580645161</c:v>
                </c:pt>
                <c:pt idx="82">
                  <c:v>0.167338709677419</c:v>
                </c:pt>
                <c:pt idx="83">
                  <c:v>0.169354838709677</c:v>
                </c:pt>
                <c:pt idx="84">
                  <c:v>0.171370967741935</c:v>
                </c:pt>
                <c:pt idx="85">
                  <c:v>0.173387096774194</c:v>
                </c:pt>
                <c:pt idx="86">
                  <c:v>0.175403225806452</c:v>
                </c:pt>
                <c:pt idx="87">
                  <c:v>0.17741935483871</c:v>
                </c:pt>
                <c:pt idx="88">
                  <c:v>0.179435483870968</c:v>
                </c:pt>
                <c:pt idx="89">
                  <c:v>0.181451612903226</c:v>
                </c:pt>
                <c:pt idx="90">
                  <c:v>0.183467741935484</c:v>
                </c:pt>
                <c:pt idx="91">
                  <c:v>0.185483870967742</c:v>
                </c:pt>
                <c:pt idx="92">
                  <c:v>0.1875</c:v>
                </c:pt>
                <c:pt idx="93">
                  <c:v>0.189516129032258</c:v>
                </c:pt>
                <c:pt idx="94">
                  <c:v>0.191532258064516</c:v>
                </c:pt>
                <c:pt idx="95">
                  <c:v>0.193548387096774</c:v>
                </c:pt>
                <c:pt idx="96">
                  <c:v>0.195564516129032</c:v>
                </c:pt>
                <c:pt idx="97">
                  <c:v>0.19758064516129</c:v>
                </c:pt>
                <c:pt idx="98">
                  <c:v>0.199596774193548</c:v>
                </c:pt>
                <c:pt idx="99">
                  <c:v>0.201612903225806</c:v>
                </c:pt>
                <c:pt idx="100">
                  <c:v>0.203629032258065</c:v>
                </c:pt>
                <c:pt idx="101">
                  <c:v>0.205645161290323</c:v>
                </c:pt>
                <c:pt idx="102">
                  <c:v>0.207661290322581</c:v>
                </c:pt>
                <c:pt idx="103">
                  <c:v>0.209677419354839</c:v>
                </c:pt>
                <c:pt idx="104">
                  <c:v>0.211693548387097</c:v>
                </c:pt>
                <c:pt idx="105">
                  <c:v>0.213709677419355</c:v>
                </c:pt>
                <c:pt idx="106">
                  <c:v>0.215725806451613</c:v>
                </c:pt>
                <c:pt idx="107">
                  <c:v>0.217741935483871</c:v>
                </c:pt>
                <c:pt idx="108">
                  <c:v>0.219758064516129</c:v>
                </c:pt>
                <c:pt idx="109">
                  <c:v>0.221774193548387</c:v>
                </c:pt>
                <c:pt idx="110">
                  <c:v>0.223790322580645</c:v>
                </c:pt>
                <c:pt idx="111">
                  <c:v>0.225806451612903</c:v>
                </c:pt>
                <c:pt idx="112">
                  <c:v>0.227822580645161</c:v>
                </c:pt>
                <c:pt idx="113">
                  <c:v>0.229838709677419</c:v>
                </c:pt>
                <c:pt idx="114">
                  <c:v>0.231854838709677</c:v>
                </c:pt>
                <c:pt idx="115">
                  <c:v>0.233870967741935</c:v>
                </c:pt>
                <c:pt idx="116">
                  <c:v>0.235887096774194</c:v>
                </c:pt>
                <c:pt idx="117">
                  <c:v>0.237903225806452</c:v>
                </c:pt>
                <c:pt idx="118">
                  <c:v>0.23991935483871</c:v>
                </c:pt>
                <c:pt idx="119">
                  <c:v>0.241935483870968</c:v>
                </c:pt>
                <c:pt idx="120">
                  <c:v>0.243951612903226</c:v>
                </c:pt>
                <c:pt idx="121">
                  <c:v>0.245967741935484</c:v>
                </c:pt>
                <c:pt idx="122">
                  <c:v>0.247983870967742</c:v>
                </c:pt>
                <c:pt idx="123">
                  <c:v>0.25</c:v>
                </c:pt>
                <c:pt idx="124">
                  <c:v>0.252016129032258</c:v>
                </c:pt>
                <c:pt idx="125">
                  <c:v>0.254032258064516</c:v>
                </c:pt>
                <c:pt idx="126">
                  <c:v>0.256048387096774</c:v>
                </c:pt>
                <c:pt idx="127">
                  <c:v>0.258064516129032</c:v>
                </c:pt>
                <c:pt idx="128">
                  <c:v>0.26008064516129</c:v>
                </c:pt>
                <c:pt idx="129">
                  <c:v>0.262096774193548</c:v>
                </c:pt>
                <c:pt idx="130">
                  <c:v>0.264112903225806</c:v>
                </c:pt>
                <c:pt idx="131">
                  <c:v>0.266129032258064</c:v>
                </c:pt>
                <c:pt idx="132">
                  <c:v>0.268145161290323</c:v>
                </c:pt>
                <c:pt idx="133">
                  <c:v>0.270161290322581</c:v>
                </c:pt>
                <c:pt idx="134">
                  <c:v>0.272177419354839</c:v>
                </c:pt>
                <c:pt idx="135">
                  <c:v>0.274193548387097</c:v>
                </c:pt>
                <c:pt idx="136">
                  <c:v>0.276209677419355</c:v>
                </c:pt>
                <c:pt idx="137">
                  <c:v>0.278225806451613</c:v>
                </c:pt>
                <c:pt idx="138">
                  <c:v>0.280241935483871</c:v>
                </c:pt>
                <c:pt idx="139">
                  <c:v>0.282258064516129</c:v>
                </c:pt>
                <c:pt idx="140">
                  <c:v>0.284274193548387</c:v>
                </c:pt>
                <c:pt idx="141">
                  <c:v>0.286290322580645</c:v>
                </c:pt>
                <c:pt idx="142">
                  <c:v>0.288306451612903</c:v>
                </c:pt>
                <c:pt idx="143">
                  <c:v>0.290322580645161</c:v>
                </c:pt>
                <c:pt idx="144">
                  <c:v>0.292338709677419</c:v>
                </c:pt>
                <c:pt idx="145">
                  <c:v>0.294354838709677</c:v>
                </c:pt>
                <c:pt idx="146">
                  <c:v>0.296370967741935</c:v>
                </c:pt>
                <c:pt idx="147">
                  <c:v>0.298387096774194</c:v>
                </c:pt>
                <c:pt idx="148">
                  <c:v>0.300403225806452</c:v>
                </c:pt>
                <c:pt idx="149">
                  <c:v>0.30241935483871</c:v>
                </c:pt>
                <c:pt idx="150">
                  <c:v>0.304435483870968</c:v>
                </c:pt>
                <c:pt idx="151">
                  <c:v>0.306451612903226</c:v>
                </c:pt>
                <c:pt idx="152">
                  <c:v>0.308467741935484</c:v>
                </c:pt>
                <c:pt idx="153">
                  <c:v>0.310483870967742</c:v>
                </c:pt>
                <c:pt idx="154">
                  <c:v>0.3125</c:v>
                </c:pt>
                <c:pt idx="155">
                  <c:v>0.314516129032258</c:v>
                </c:pt>
                <c:pt idx="156">
                  <c:v>0.316532258064516</c:v>
                </c:pt>
                <c:pt idx="157">
                  <c:v>0.318548387096774</c:v>
                </c:pt>
                <c:pt idx="158">
                  <c:v>0.320564516129032</c:v>
                </c:pt>
                <c:pt idx="159">
                  <c:v>0.32258064516129</c:v>
                </c:pt>
                <c:pt idx="160">
                  <c:v>0.324596774193548</c:v>
                </c:pt>
                <c:pt idx="161">
                  <c:v>0.326612903225806</c:v>
                </c:pt>
                <c:pt idx="162">
                  <c:v>0.328629032258064</c:v>
                </c:pt>
                <c:pt idx="163">
                  <c:v>0.330645161290323</c:v>
                </c:pt>
                <c:pt idx="164">
                  <c:v>0.332661290322581</c:v>
                </c:pt>
                <c:pt idx="165">
                  <c:v>0.334677419354839</c:v>
                </c:pt>
                <c:pt idx="166">
                  <c:v>0.336693548387097</c:v>
                </c:pt>
                <c:pt idx="167">
                  <c:v>0.338709677419355</c:v>
                </c:pt>
                <c:pt idx="168">
                  <c:v>0.340725806451613</c:v>
                </c:pt>
                <c:pt idx="169">
                  <c:v>0.342741935483871</c:v>
                </c:pt>
                <c:pt idx="170">
                  <c:v>0.344758064516129</c:v>
                </c:pt>
                <c:pt idx="171">
                  <c:v>0.346774193548387</c:v>
                </c:pt>
                <c:pt idx="172">
                  <c:v>0.348790322580645</c:v>
                </c:pt>
                <c:pt idx="173">
                  <c:v>0.350806451612903</c:v>
                </c:pt>
                <c:pt idx="174">
                  <c:v>0.352822580645161</c:v>
                </c:pt>
                <c:pt idx="175">
                  <c:v>0.354838709677419</c:v>
                </c:pt>
                <c:pt idx="176">
                  <c:v>0.356854838709677</c:v>
                </c:pt>
                <c:pt idx="177">
                  <c:v>0.358870967741935</c:v>
                </c:pt>
                <c:pt idx="178">
                  <c:v>0.360887096774194</c:v>
                </c:pt>
                <c:pt idx="179">
                  <c:v>0.362903225806452</c:v>
                </c:pt>
                <c:pt idx="180">
                  <c:v>0.36491935483871</c:v>
                </c:pt>
                <c:pt idx="181">
                  <c:v>0.366935483870968</c:v>
                </c:pt>
                <c:pt idx="182">
                  <c:v>0.368951612903226</c:v>
                </c:pt>
                <c:pt idx="183">
                  <c:v>0.370967741935484</c:v>
                </c:pt>
                <c:pt idx="184">
                  <c:v>0.372983870967742</c:v>
                </c:pt>
                <c:pt idx="185">
                  <c:v>0.375</c:v>
                </c:pt>
                <c:pt idx="186">
                  <c:v>0.377016129032258</c:v>
                </c:pt>
                <c:pt idx="187">
                  <c:v>0.379032258064516</c:v>
                </c:pt>
                <c:pt idx="188">
                  <c:v>0.381048387096774</c:v>
                </c:pt>
                <c:pt idx="189">
                  <c:v>0.383064516129032</c:v>
                </c:pt>
                <c:pt idx="190">
                  <c:v>0.38508064516129</c:v>
                </c:pt>
                <c:pt idx="191">
                  <c:v>0.387096774193548</c:v>
                </c:pt>
                <c:pt idx="192">
                  <c:v>0.389112903225806</c:v>
                </c:pt>
                <c:pt idx="193">
                  <c:v>0.391129032258064</c:v>
                </c:pt>
                <c:pt idx="194">
                  <c:v>0.393145161290322</c:v>
                </c:pt>
                <c:pt idx="195">
                  <c:v>0.395161290322581</c:v>
                </c:pt>
                <c:pt idx="196">
                  <c:v>0.397177419354839</c:v>
                </c:pt>
                <c:pt idx="197">
                  <c:v>0.399193548387097</c:v>
                </c:pt>
                <c:pt idx="198">
                  <c:v>0.401209677419355</c:v>
                </c:pt>
                <c:pt idx="199">
                  <c:v>0.403225806451613</c:v>
                </c:pt>
                <c:pt idx="200">
                  <c:v>0.405241935483871</c:v>
                </c:pt>
                <c:pt idx="201">
                  <c:v>0.407258064516129</c:v>
                </c:pt>
                <c:pt idx="202">
                  <c:v>0.409274193548387</c:v>
                </c:pt>
                <c:pt idx="203">
                  <c:v>0.411290322580645</c:v>
                </c:pt>
                <c:pt idx="204">
                  <c:v>0.413306451612903</c:v>
                </c:pt>
                <c:pt idx="205">
                  <c:v>0.415322580645161</c:v>
                </c:pt>
                <c:pt idx="206">
                  <c:v>0.417338709677419</c:v>
                </c:pt>
                <c:pt idx="207">
                  <c:v>0.419354838709677</c:v>
                </c:pt>
                <c:pt idx="208">
                  <c:v>0.421370967741935</c:v>
                </c:pt>
                <c:pt idx="209">
                  <c:v>0.423387096774194</c:v>
                </c:pt>
                <c:pt idx="210">
                  <c:v>0.425403225806452</c:v>
                </c:pt>
                <c:pt idx="211">
                  <c:v>0.42741935483871</c:v>
                </c:pt>
                <c:pt idx="212">
                  <c:v>0.429435483870968</c:v>
                </c:pt>
                <c:pt idx="213">
                  <c:v>0.431451612903226</c:v>
                </c:pt>
                <c:pt idx="214">
                  <c:v>0.433467741935484</c:v>
                </c:pt>
                <c:pt idx="215">
                  <c:v>0.435483870967742</c:v>
                </c:pt>
                <c:pt idx="216">
                  <c:v>0.4375</c:v>
                </c:pt>
                <c:pt idx="217">
                  <c:v>0.439516129032258</c:v>
                </c:pt>
                <c:pt idx="218">
                  <c:v>0.441532258064516</c:v>
                </c:pt>
                <c:pt idx="219">
                  <c:v>0.443548387096774</c:v>
                </c:pt>
                <c:pt idx="220">
                  <c:v>0.445564516129032</c:v>
                </c:pt>
                <c:pt idx="221">
                  <c:v>0.44758064516129</c:v>
                </c:pt>
                <c:pt idx="222">
                  <c:v>0.449596774193548</c:v>
                </c:pt>
                <c:pt idx="223">
                  <c:v>0.451612903225806</c:v>
                </c:pt>
                <c:pt idx="224">
                  <c:v>0.453629032258064</c:v>
                </c:pt>
                <c:pt idx="225">
                  <c:v>0.455645161290323</c:v>
                </c:pt>
                <c:pt idx="226">
                  <c:v>0.457661290322581</c:v>
                </c:pt>
                <c:pt idx="227">
                  <c:v>0.459677419354839</c:v>
                </c:pt>
                <c:pt idx="228">
                  <c:v>0.461693548387097</c:v>
                </c:pt>
                <c:pt idx="229">
                  <c:v>0.463709677419355</c:v>
                </c:pt>
                <c:pt idx="230">
                  <c:v>0.465725806451613</c:v>
                </c:pt>
                <c:pt idx="231">
                  <c:v>0.467741935483871</c:v>
                </c:pt>
                <c:pt idx="232">
                  <c:v>0.469758064516129</c:v>
                </c:pt>
                <c:pt idx="233">
                  <c:v>0.471774193548387</c:v>
                </c:pt>
                <c:pt idx="234">
                  <c:v>0.473790322580645</c:v>
                </c:pt>
                <c:pt idx="235">
                  <c:v>0.475806451612903</c:v>
                </c:pt>
                <c:pt idx="236">
                  <c:v>0.477822580645161</c:v>
                </c:pt>
                <c:pt idx="237">
                  <c:v>0.479838709677419</c:v>
                </c:pt>
                <c:pt idx="238">
                  <c:v>0.481854838709677</c:v>
                </c:pt>
                <c:pt idx="239">
                  <c:v>0.483870967741935</c:v>
                </c:pt>
                <c:pt idx="240">
                  <c:v>0.485887096774194</c:v>
                </c:pt>
                <c:pt idx="241">
                  <c:v>0.487903225806452</c:v>
                </c:pt>
                <c:pt idx="242">
                  <c:v>0.48991935483871</c:v>
                </c:pt>
                <c:pt idx="243">
                  <c:v>0.491935483870968</c:v>
                </c:pt>
                <c:pt idx="244">
                  <c:v>0.493951612903226</c:v>
                </c:pt>
                <c:pt idx="245">
                  <c:v>0.495967741935484</c:v>
                </c:pt>
                <c:pt idx="246">
                  <c:v>0.497983870967742</c:v>
                </c:pt>
                <c:pt idx="247">
                  <c:v>0.5</c:v>
                </c:pt>
                <c:pt idx="248">
                  <c:v>0.502016129032258</c:v>
                </c:pt>
                <c:pt idx="249">
                  <c:v>0.504032258064516</c:v>
                </c:pt>
                <c:pt idx="250">
                  <c:v>0.506048387096774</c:v>
                </c:pt>
                <c:pt idx="251">
                  <c:v>0.508064516129032</c:v>
                </c:pt>
                <c:pt idx="252">
                  <c:v>0.51008064516129</c:v>
                </c:pt>
                <c:pt idx="253">
                  <c:v>0.512096774193548</c:v>
                </c:pt>
                <c:pt idx="254">
                  <c:v>0.514112903225806</c:v>
                </c:pt>
                <c:pt idx="255">
                  <c:v>0.516129032258064</c:v>
                </c:pt>
                <c:pt idx="256">
                  <c:v>0.518145161290323</c:v>
                </c:pt>
                <c:pt idx="257">
                  <c:v>0.520161290322581</c:v>
                </c:pt>
                <c:pt idx="258">
                  <c:v>0.522177419354839</c:v>
                </c:pt>
                <c:pt idx="259">
                  <c:v>0.524193548387097</c:v>
                </c:pt>
                <c:pt idx="260">
                  <c:v>0.526209677419355</c:v>
                </c:pt>
                <c:pt idx="261">
                  <c:v>0.528225806451613</c:v>
                </c:pt>
                <c:pt idx="262">
                  <c:v>0.530241935483871</c:v>
                </c:pt>
                <c:pt idx="263">
                  <c:v>0.532258064516129</c:v>
                </c:pt>
                <c:pt idx="264">
                  <c:v>0.534274193548387</c:v>
                </c:pt>
                <c:pt idx="265">
                  <c:v>0.536290322580645</c:v>
                </c:pt>
                <c:pt idx="266">
                  <c:v>0.538306451612903</c:v>
                </c:pt>
                <c:pt idx="267">
                  <c:v>0.540322580645161</c:v>
                </c:pt>
                <c:pt idx="268">
                  <c:v>0.542338709677419</c:v>
                </c:pt>
                <c:pt idx="269">
                  <c:v>0.544354838709677</c:v>
                </c:pt>
                <c:pt idx="270">
                  <c:v>0.546370967741935</c:v>
                </c:pt>
                <c:pt idx="271">
                  <c:v>0.548387096774193</c:v>
                </c:pt>
                <c:pt idx="272">
                  <c:v>0.550403225806452</c:v>
                </c:pt>
                <c:pt idx="273">
                  <c:v>0.55241935483871</c:v>
                </c:pt>
                <c:pt idx="274">
                  <c:v>0.554435483870968</c:v>
                </c:pt>
                <c:pt idx="275">
                  <c:v>0.556451612903226</c:v>
                </c:pt>
                <c:pt idx="276">
                  <c:v>0.558467741935484</c:v>
                </c:pt>
                <c:pt idx="277">
                  <c:v>0.560483870967742</c:v>
                </c:pt>
                <c:pt idx="278">
                  <c:v>0.5625</c:v>
                </c:pt>
                <c:pt idx="279">
                  <c:v>0.564516129032258</c:v>
                </c:pt>
                <c:pt idx="280">
                  <c:v>0.566532258064516</c:v>
                </c:pt>
                <c:pt idx="281">
                  <c:v>0.568548387096774</c:v>
                </c:pt>
                <c:pt idx="282">
                  <c:v>0.570564516129032</c:v>
                </c:pt>
                <c:pt idx="283">
                  <c:v>0.57258064516129</c:v>
                </c:pt>
                <c:pt idx="284">
                  <c:v>0.574596774193548</c:v>
                </c:pt>
                <c:pt idx="285">
                  <c:v>0.576612903225806</c:v>
                </c:pt>
                <c:pt idx="286">
                  <c:v>0.578629032258064</c:v>
                </c:pt>
                <c:pt idx="287">
                  <c:v>0.580645161290323</c:v>
                </c:pt>
                <c:pt idx="288">
                  <c:v>0.582661290322581</c:v>
                </c:pt>
                <c:pt idx="289">
                  <c:v>0.584677419354839</c:v>
                </c:pt>
                <c:pt idx="290">
                  <c:v>0.586693548387097</c:v>
                </c:pt>
                <c:pt idx="291">
                  <c:v>0.588709677419355</c:v>
                </c:pt>
                <c:pt idx="292">
                  <c:v>0.590725806451613</c:v>
                </c:pt>
                <c:pt idx="293">
                  <c:v>0.592741935483871</c:v>
                </c:pt>
                <c:pt idx="294">
                  <c:v>0.594758064516129</c:v>
                </c:pt>
                <c:pt idx="295">
                  <c:v>0.596774193548387</c:v>
                </c:pt>
                <c:pt idx="296">
                  <c:v>0.598790322580645</c:v>
                </c:pt>
                <c:pt idx="297">
                  <c:v>0.600806451612903</c:v>
                </c:pt>
                <c:pt idx="298">
                  <c:v>0.602822580645161</c:v>
                </c:pt>
                <c:pt idx="299">
                  <c:v>0.604838709677419</c:v>
                </c:pt>
                <c:pt idx="300">
                  <c:v>0.606854838709677</c:v>
                </c:pt>
                <c:pt idx="301">
                  <c:v>0.608870967741935</c:v>
                </c:pt>
                <c:pt idx="302">
                  <c:v>0.610887096774193</c:v>
                </c:pt>
                <c:pt idx="303">
                  <c:v>0.612903225806452</c:v>
                </c:pt>
                <c:pt idx="304">
                  <c:v>0.61491935483871</c:v>
                </c:pt>
                <c:pt idx="305">
                  <c:v>0.616935483870968</c:v>
                </c:pt>
                <c:pt idx="306">
                  <c:v>0.618951612903226</c:v>
                </c:pt>
                <c:pt idx="307">
                  <c:v>0.620967741935484</c:v>
                </c:pt>
                <c:pt idx="308">
                  <c:v>0.622983870967742</c:v>
                </c:pt>
                <c:pt idx="309">
                  <c:v>0.625</c:v>
                </c:pt>
                <c:pt idx="310">
                  <c:v>0.627016129032258</c:v>
                </c:pt>
                <c:pt idx="311">
                  <c:v>0.629032258064516</c:v>
                </c:pt>
                <c:pt idx="312">
                  <c:v>0.631048387096774</c:v>
                </c:pt>
                <c:pt idx="313">
                  <c:v>0.633064516129032</c:v>
                </c:pt>
                <c:pt idx="314">
                  <c:v>0.63508064516129</c:v>
                </c:pt>
                <c:pt idx="315">
                  <c:v>0.637096774193548</c:v>
                </c:pt>
                <c:pt idx="316">
                  <c:v>0.639112903225806</c:v>
                </c:pt>
                <c:pt idx="317">
                  <c:v>0.641129032258064</c:v>
                </c:pt>
                <c:pt idx="318">
                  <c:v>0.643145161290323</c:v>
                </c:pt>
                <c:pt idx="319">
                  <c:v>0.645161290322581</c:v>
                </c:pt>
                <c:pt idx="320">
                  <c:v>0.647177419354839</c:v>
                </c:pt>
                <c:pt idx="321">
                  <c:v>0.649193548387097</c:v>
                </c:pt>
                <c:pt idx="322">
                  <c:v>0.651209677419355</c:v>
                </c:pt>
                <c:pt idx="323">
                  <c:v>0.653225806451613</c:v>
                </c:pt>
                <c:pt idx="324">
                  <c:v>0.655241935483871</c:v>
                </c:pt>
                <c:pt idx="325">
                  <c:v>0.657258064516129</c:v>
                </c:pt>
                <c:pt idx="326">
                  <c:v>0.659274193548387</c:v>
                </c:pt>
                <c:pt idx="327">
                  <c:v>0.661290322580645</c:v>
                </c:pt>
                <c:pt idx="328">
                  <c:v>0.663306451612903</c:v>
                </c:pt>
                <c:pt idx="329">
                  <c:v>0.665322580645161</c:v>
                </c:pt>
                <c:pt idx="330">
                  <c:v>0.667338709677419</c:v>
                </c:pt>
                <c:pt idx="331">
                  <c:v>0.669354838709677</c:v>
                </c:pt>
                <c:pt idx="332">
                  <c:v>0.671370967741935</c:v>
                </c:pt>
                <c:pt idx="333">
                  <c:v>0.673387096774193</c:v>
                </c:pt>
                <c:pt idx="334">
                  <c:v>0.675403225806452</c:v>
                </c:pt>
                <c:pt idx="335">
                  <c:v>0.67741935483871</c:v>
                </c:pt>
                <c:pt idx="336">
                  <c:v>0.679435483870968</c:v>
                </c:pt>
                <c:pt idx="337">
                  <c:v>0.681451612903226</c:v>
                </c:pt>
                <c:pt idx="338">
                  <c:v>0.683467741935484</c:v>
                </c:pt>
                <c:pt idx="339">
                  <c:v>0.685483870967742</c:v>
                </c:pt>
                <c:pt idx="340">
                  <c:v>0.6875</c:v>
                </c:pt>
                <c:pt idx="341">
                  <c:v>0.689516129032258</c:v>
                </c:pt>
                <c:pt idx="342">
                  <c:v>0.691532258064516</c:v>
                </c:pt>
                <c:pt idx="343">
                  <c:v>0.693548387096774</c:v>
                </c:pt>
                <c:pt idx="344">
                  <c:v>0.695564516129032</c:v>
                </c:pt>
                <c:pt idx="345">
                  <c:v>0.69758064516129</c:v>
                </c:pt>
                <c:pt idx="346">
                  <c:v>0.699596774193548</c:v>
                </c:pt>
                <c:pt idx="347">
                  <c:v>0.701612903225806</c:v>
                </c:pt>
                <c:pt idx="348">
                  <c:v>0.703629032258064</c:v>
                </c:pt>
                <c:pt idx="349">
                  <c:v>0.705645161290323</c:v>
                </c:pt>
                <c:pt idx="350">
                  <c:v>0.707661290322581</c:v>
                </c:pt>
                <c:pt idx="351">
                  <c:v>0.709677419354839</c:v>
                </c:pt>
                <c:pt idx="352">
                  <c:v>0.711693548387097</c:v>
                </c:pt>
                <c:pt idx="353">
                  <c:v>0.713709677419355</c:v>
                </c:pt>
                <c:pt idx="354">
                  <c:v>0.715725806451613</c:v>
                </c:pt>
                <c:pt idx="355">
                  <c:v>0.717741935483871</c:v>
                </c:pt>
                <c:pt idx="356">
                  <c:v>0.719758064516129</c:v>
                </c:pt>
                <c:pt idx="357">
                  <c:v>0.721774193548387</c:v>
                </c:pt>
                <c:pt idx="358">
                  <c:v>0.723790322580645</c:v>
                </c:pt>
                <c:pt idx="359">
                  <c:v>0.725806451612903</c:v>
                </c:pt>
                <c:pt idx="360">
                  <c:v>0.727822580645161</c:v>
                </c:pt>
                <c:pt idx="361">
                  <c:v>0.729838709677419</c:v>
                </c:pt>
                <c:pt idx="362">
                  <c:v>0.731854838709677</c:v>
                </c:pt>
                <c:pt idx="363">
                  <c:v>0.733870967741935</c:v>
                </c:pt>
                <c:pt idx="364">
                  <c:v>0.735887096774193</c:v>
                </c:pt>
                <c:pt idx="365">
                  <c:v>0.737903225806452</c:v>
                </c:pt>
                <c:pt idx="366">
                  <c:v>0.73991935483871</c:v>
                </c:pt>
                <c:pt idx="367">
                  <c:v>0.741935483870968</c:v>
                </c:pt>
                <c:pt idx="368">
                  <c:v>0.743951612903226</c:v>
                </c:pt>
                <c:pt idx="369">
                  <c:v>0.745967741935484</c:v>
                </c:pt>
                <c:pt idx="370">
                  <c:v>0.747983870967742</c:v>
                </c:pt>
                <c:pt idx="371">
                  <c:v>0.75</c:v>
                </c:pt>
                <c:pt idx="372">
                  <c:v>0.752016129032258</c:v>
                </c:pt>
                <c:pt idx="373">
                  <c:v>0.754032258064516</c:v>
                </c:pt>
                <c:pt idx="374">
                  <c:v>0.756048387096774</c:v>
                </c:pt>
                <c:pt idx="375">
                  <c:v>0.758064516129032</c:v>
                </c:pt>
                <c:pt idx="376">
                  <c:v>0.76008064516129</c:v>
                </c:pt>
                <c:pt idx="377">
                  <c:v>0.762096774193548</c:v>
                </c:pt>
                <c:pt idx="378">
                  <c:v>0.764112903225806</c:v>
                </c:pt>
                <c:pt idx="379">
                  <c:v>0.766129032258064</c:v>
                </c:pt>
                <c:pt idx="380">
                  <c:v>0.768145161290323</c:v>
                </c:pt>
                <c:pt idx="381">
                  <c:v>0.770161290322581</c:v>
                </c:pt>
                <c:pt idx="382">
                  <c:v>0.772177419354839</c:v>
                </c:pt>
                <c:pt idx="383">
                  <c:v>0.774193548387097</c:v>
                </c:pt>
                <c:pt idx="384">
                  <c:v>0.776209677419355</c:v>
                </c:pt>
                <c:pt idx="385">
                  <c:v>0.778225806451613</c:v>
                </c:pt>
                <c:pt idx="386">
                  <c:v>0.780241935483871</c:v>
                </c:pt>
                <c:pt idx="387">
                  <c:v>0.782258064516129</c:v>
                </c:pt>
                <c:pt idx="388">
                  <c:v>0.784274193548387</c:v>
                </c:pt>
                <c:pt idx="389">
                  <c:v>0.786290322580645</c:v>
                </c:pt>
                <c:pt idx="390">
                  <c:v>0.788306451612903</c:v>
                </c:pt>
                <c:pt idx="391">
                  <c:v>0.790322580645161</c:v>
                </c:pt>
                <c:pt idx="392">
                  <c:v>0.792338709677419</c:v>
                </c:pt>
                <c:pt idx="393">
                  <c:v>0.794354838709677</c:v>
                </c:pt>
                <c:pt idx="394">
                  <c:v>0.796370967741935</c:v>
                </c:pt>
                <c:pt idx="395">
                  <c:v>0.798387096774193</c:v>
                </c:pt>
                <c:pt idx="396">
                  <c:v>0.800403225806452</c:v>
                </c:pt>
                <c:pt idx="397">
                  <c:v>0.80241935483871</c:v>
                </c:pt>
                <c:pt idx="398">
                  <c:v>0.804435483870968</c:v>
                </c:pt>
                <c:pt idx="399">
                  <c:v>0.806451612903226</c:v>
                </c:pt>
                <c:pt idx="400">
                  <c:v>0.808467741935484</c:v>
                </c:pt>
                <c:pt idx="401">
                  <c:v>0.810483870967742</c:v>
                </c:pt>
                <c:pt idx="402">
                  <c:v>0.8125</c:v>
                </c:pt>
                <c:pt idx="403">
                  <c:v>0.814516129032258</c:v>
                </c:pt>
                <c:pt idx="404">
                  <c:v>0.816532258064516</c:v>
                </c:pt>
                <c:pt idx="405">
                  <c:v>0.818548387096774</c:v>
                </c:pt>
                <c:pt idx="406">
                  <c:v>0.820564516129032</c:v>
                </c:pt>
                <c:pt idx="407">
                  <c:v>0.82258064516129</c:v>
                </c:pt>
                <c:pt idx="408">
                  <c:v>0.824596774193548</c:v>
                </c:pt>
                <c:pt idx="409">
                  <c:v>0.826612903225806</c:v>
                </c:pt>
                <c:pt idx="410">
                  <c:v>0.828629032258064</c:v>
                </c:pt>
                <c:pt idx="411">
                  <c:v>0.830645161290323</c:v>
                </c:pt>
                <c:pt idx="412">
                  <c:v>0.832661290322581</c:v>
                </c:pt>
                <c:pt idx="413">
                  <c:v>0.834677419354839</c:v>
                </c:pt>
                <c:pt idx="414">
                  <c:v>0.836693548387097</c:v>
                </c:pt>
                <c:pt idx="415">
                  <c:v>0.838709677419355</c:v>
                </c:pt>
                <c:pt idx="416">
                  <c:v>0.840725806451613</c:v>
                </c:pt>
                <c:pt idx="417">
                  <c:v>0.842741935483871</c:v>
                </c:pt>
                <c:pt idx="418">
                  <c:v>0.844758064516129</c:v>
                </c:pt>
                <c:pt idx="419">
                  <c:v>0.846774193548387</c:v>
                </c:pt>
                <c:pt idx="420">
                  <c:v>0.848790322580645</c:v>
                </c:pt>
                <c:pt idx="421">
                  <c:v>0.850806451612903</c:v>
                </c:pt>
                <c:pt idx="422">
                  <c:v>0.852822580645161</c:v>
                </c:pt>
                <c:pt idx="423">
                  <c:v>0.854838709677419</c:v>
                </c:pt>
                <c:pt idx="424">
                  <c:v>0.856854838709677</c:v>
                </c:pt>
                <c:pt idx="425">
                  <c:v>0.858870967741935</c:v>
                </c:pt>
                <c:pt idx="426">
                  <c:v>0.860887096774193</c:v>
                </c:pt>
                <c:pt idx="427">
                  <c:v>0.862903225806452</c:v>
                </c:pt>
                <c:pt idx="428">
                  <c:v>0.86491935483871</c:v>
                </c:pt>
                <c:pt idx="429">
                  <c:v>0.866935483870968</c:v>
                </c:pt>
                <c:pt idx="430">
                  <c:v>0.868951612903226</c:v>
                </c:pt>
                <c:pt idx="431">
                  <c:v>0.870967741935484</c:v>
                </c:pt>
                <c:pt idx="432">
                  <c:v>0.872983870967742</c:v>
                </c:pt>
                <c:pt idx="433">
                  <c:v>0.875</c:v>
                </c:pt>
                <c:pt idx="434">
                  <c:v>0.877016129032258</c:v>
                </c:pt>
                <c:pt idx="435">
                  <c:v>0.879032258064516</c:v>
                </c:pt>
                <c:pt idx="436">
                  <c:v>0.881048387096774</c:v>
                </c:pt>
                <c:pt idx="437">
                  <c:v>0.883064516129032</c:v>
                </c:pt>
                <c:pt idx="438">
                  <c:v>0.88508064516129</c:v>
                </c:pt>
                <c:pt idx="439">
                  <c:v>0.887096774193548</c:v>
                </c:pt>
                <c:pt idx="440">
                  <c:v>0.889112903225806</c:v>
                </c:pt>
                <c:pt idx="441">
                  <c:v>0.891129032258064</c:v>
                </c:pt>
                <c:pt idx="442">
                  <c:v>0.893145161290323</c:v>
                </c:pt>
                <c:pt idx="443">
                  <c:v>0.895161290322581</c:v>
                </c:pt>
                <c:pt idx="444">
                  <c:v>0.897177419354839</c:v>
                </c:pt>
                <c:pt idx="445">
                  <c:v>0.899193548387097</c:v>
                </c:pt>
                <c:pt idx="446">
                  <c:v>0.901209677419355</c:v>
                </c:pt>
                <c:pt idx="447">
                  <c:v>0.903225806451613</c:v>
                </c:pt>
                <c:pt idx="448">
                  <c:v>0.905241935483871</c:v>
                </c:pt>
                <c:pt idx="449">
                  <c:v>0.907258064516129</c:v>
                </c:pt>
                <c:pt idx="450">
                  <c:v>0.909274193548387</c:v>
                </c:pt>
                <c:pt idx="451">
                  <c:v>0.911290322580645</c:v>
                </c:pt>
                <c:pt idx="452">
                  <c:v>0.913306451612903</c:v>
                </c:pt>
                <c:pt idx="453">
                  <c:v>0.915322580645161</c:v>
                </c:pt>
                <c:pt idx="454">
                  <c:v>0.917338709677419</c:v>
                </c:pt>
                <c:pt idx="455">
                  <c:v>0.919354838709677</c:v>
                </c:pt>
                <c:pt idx="456">
                  <c:v>0.921370967741935</c:v>
                </c:pt>
                <c:pt idx="457">
                  <c:v>0.923387096774193</c:v>
                </c:pt>
                <c:pt idx="458">
                  <c:v>0.925403225806452</c:v>
                </c:pt>
                <c:pt idx="459">
                  <c:v>0.92741935483871</c:v>
                </c:pt>
                <c:pt idx="460">
                  <c:v>0.929435483870968</c:v>
                </c:pt>
                <c:pt idx="461">
                  <c:v>0.931451612903226</c:v>
                </c:pt>
                <c:pt idx="462">
                  <c:v>0.933467741935484</c:v>
                </c:pt>
                <c:pt idx="463">
                  <c:v>0.935483870967742</c:v>
                </c:pt>
                <c:pt idx="464">
                  <c:v>0.9375</c:v>
                </c:pt>
                <c:pt idx="465">
                  <c:v>0.939516129032258</c:v>
                </c:pt>
                <c:pt idx="466">
                  <c:v>0.941532258064516</c:v>
                </c:pt>
                <c:pt idx="467">
                  <c:v>0.943548387096774</c:v>
                </c:pt>
                <c:pt idx="468">
                  <c:v>0.945564516129032</c:v>
                </c:pt>
                <c:pt idx="469">
                  <c:v>0.94758064516129</c:v>
                </c:pt>
                <c:pt idx="470">
                  <c:v>0.949596774193548</c:v>
                </c:pt>
                <c:pt idx="471">
                  <c:v>0.951612903225806</c:v>
                </c:pt>
                <c:pt idx="472">
                  <c:v>0.953629032258064</c:v>
                </c:pt>
                <c:pt idx="473">
                  <c:v>0.955645161290323</c:v>
                </c:pt>
                <c:pt idx="474">
                  <c:v>0.957661290322581</c:v>
                </c:pt>
                <c:pt idx="475">
                  <c:v>0.959677419354839</c:v>
                </c:pt>
                <c:pt idx="476">
                  <c:v>0.961693548387097</c:v>
                </c:pt>
                <c:pt idx="477">
                  <c:v>0.963709677419355</c:v>
                </c:pt>
                <c:pt idx="478">
                  <c:v>0.965725806451613</c:v>
                </c:pt>
                <c:pt idx="479">
                  <c:v>0.967741935483871</c:v>
                </c:pt>
                <c:pt idx="480">
                  <c:v>0.969758064516129</c:v>
                </c:pt>
                <c:pt idx="481">
                  <c:v>0.971774193548387</c:v>
                </c:pt>
                <c:pt idx="482">
                  <c:v>0.973790322580645</c:v>
                </c:pt>
                <c:pt idx="483">
                  <c:v>0.975806451612903</c:v>
                </c:pt>
                <c:pt idx="484">
                  <c:v>0.977822580645161</c:v>
                </c:pt>
                <c:pt idx="485">
                  <c:v>0.979838709677419</c:v>
                </c:pt>
                <c:pt idx="486">
                  <c:v>0.981854838709677</c:v>
                </c:pt>
                <c:pt idx="487">
                  <c:v>0.983870967741935</c:v>
                </c:pt>
                <c:pt idx="488">
                  <c:v>0.985887096774193</c:v>
                </c:pt>
                <c:pt idx="489">
                  <c:v>0.987903225806452</c:v>
                </c:pt>
                <c:pt idx="490">
                  <c:v>0.98991935483871</c:v>
                </c:pt>
                <c:pt idx="491">
                  <c:v>0.991935483870968</c:v>
                </c:pt>
                <c:pt idx="492">
                  <c:v>0.993951612903226</c:v>
                </c:pt>
                <c:pt idx="493">
                  <c:v>0.995967741935484</c:v>
                </c:pt>
                <c:pt idx="494">
                  <c:v>0.997983870967742</c:v>
                </c:pt>
                <c:pt idx="495">
                  <c:v>1.0</c:v>
                </c:pt>
              </c:numCache>
            </c:numRef>
          </c:yVal>
          <c:smooth val="0"/>
        </c:ser>
        <c:dLbls>
          <c:showLegendKey val="0"/>
          <c:showVal val="0"/>
          <c:showCatName val="0"/>
          <c:showSerName val="0"/>
          <c:showPercent val="0"/>
          <c:showBubbleSize val="0"/>
        </c:dLbls>
        <c:axId val="2137157592"/>
        <c:axId val="2137154632"/>
      </c:scatterChart>
      <c:valAx>
        <c:axId val="2137157592"/>
        <c:scaling>
          <c:orientation val="minMax"/>
          <c:max val="700.0"/>
        </c:scaling>
        <c:delete val="0"/>
        <c:axPos val="b"/>
        <c:majorGridlines/>
        <c:numFmt formatCode="General" sourceLinked="1"/>
        <c:majorTickMark val="out"/>
        <c:minorTickMark val="none"/>
        <c:tickLblPos val="nextTo"/>
        <c:crossAx val="2137154632"/>
        <c:crosses val="autoZero"/>
        <c:crossBetween val="midCat"/>
      </c:valAx>
      <c:valAx>
        <c:axId val="2137154632"/>
        <c:scaling>
          <c:orientation val="minMax"/>
          <c:max val="1.0"/>
        </c:scaling>
        <c:delete val="0"/>
        <c:axPos val="l"/>
        <c:majorGridlines/>
        <c:numFmt formatCode="0%" sourceLinked="0"/>
        <c:majorTickMark val="out"/>
        <c:minorTickMark val="none"/>
        <c:tickLblPos val="nextTo"/>
        <c:crossAx val="2137157592"/>
        <c:crosses val="autoZero"/>
        <c:crossBetween val="midCat"/>
      </c:valAx>
    </c:plotArea>
    <c:plotVisOnly val="1"/>
    <c:dispBlanksAs val="gap"/>
    <c:showDLblsOverMax val="0"/>
  </c:chart>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1"/>
          <c:order val="1"/>
          <c:tx>
            <c:strRef>
              <c:f>Data_Home!$G$1</c:f>
              <c:strCache>
                <c:ptCount val="1"/>
                <c:pt idx="0">
                  <c:v>Tsinghua CDF</c:v>
                </c:pt>
              </c:strCache>
            </c:strRef>
          </c:tx>
          <c:marker>
            <c:symbol val="none"/>
          </c:marker>
          <c:xVal>
            <c:numRef>
              <c:f>Data_Home!$F$2:$F$500</c:f>
              <c:numCache>
                <c:formatCode>General</c:formatCode>
                <c:ptCount val="499"/>
                <c:pt idx="0">
                  <c:v>328.467</c:v>
                </c:pt>
                <c:pt idx="1">
                  <c:v>329.056</c:v>
                </c:pt>
                <c:pt idx="2">
                  <c:v>329.075</c:v>
                </c:pt>
                <c:pt idx="3">
                  <c:v>329.187</c:v>
                </c:pt>
                <c:pt idx="4">
                  <c:v>329.257</c:v>
                </c:pt>
                <c:pt idx="5">
                  <c:v>329.365</c:v>
                </c:pt>
                <c:pt idx="6">
                  <c:v>329.4259999999994</c:v>
                </c:pt>
                <c:pt idx="7">
                  <c:v>329.473</c:v>
                </c:pt>
                <c:pt idx="8">
                  <c:v>329.478</c:v>
                </c:pt>
                <c:pt idx="9">
                  <c:v>329.532</c:v>
                </c:pt>
                <c:pt idx="10">
                  <c:v>329.621</c:v>
                </c:pt>
                <c:pt idx="11">
                  <c:v>329.631</c:v>
                </c:pt>
                <c:pt idx="12">
                  <c:v>329.671</c:v>
                </c:pt>
                <c:pt idx="13">
                  <c:v>329.691</c:v>
                </c:pt>
                <c:pt idx="14">
                  <c:v>329.757</c:v>
                </c:pt>
                <c:pt idx="15">
                  <c:v>329.878</c:v>
                </c:pt>
                <c:pt idx="16">
                  <c:v>329.9259999999994</c:v>
                </c:pt>
                <c:pt idx="17">
                  <c:v>330.093</c:v>
                </c:pt>
                <c:pt idx="18">
                  <c:v>330.094</c:v>
                </c:pt>
                <c:pt idx="19">
                  <c:v>330.105</c:v>
                </c:pt>
                <c:pt idx="20">
                  <c:v>330.178</c:v>
                </c:pt>
                <c:pt idx="21">
                  <c:v>330.2329999999994</c:v>
                </c:pt>
                <c:pt idx="22">
                  <c:v>330.239</c:v>
                </c:pt>
                <c:pt idx="23">
                  <c:v>330.274</c:v>
                </c:pt>
                <c:pt idx="24">
                  <c:v>330.345</c:v>
                </c:pt>
                <c:pt idx="25">
                  <c:v>330.347</c:v>
                </c:pt>
                <c:pt idx="26">
                  <c:v>330.367</c:v>
                </c:pt>
                <c:pt idx="27">
                  <c:v>330.374</c:v>
                </c:pt>
                <c:pt idx="28">
                  <c:v>330.375</c:v>
                </c:pt>
                <c:pt idx="29">
                  <c:v>330.447</c:v>
                </c:pt>
                <c:pt idx="30">
                  <c:v>330.453</c:v>
                </c:pt>
                <c:pt idx="31">
                  <c:v>330.508</c:v>
                </c:pt>
                <c:pt idx="32">
                  <c:v>330.669</c:v>
                </c:pt>
                <c:pt idx="33">
                  <c:v>330.675</c:v>
                </c:pt>
                <c:pt idx="34">
                  <c:v>330.725</c:v>
                </c:pt>
                <c:pt idx="35">
                  <c:v>330.768</c:v>
                </c:pt>
                <c:pt idx="36">
                  <c:v>330.79</c:v>
                </c:pt>
                <c:pt idx="37">
                  <c:v>330.794</c:v>
                </c:pt>
                <c:pt idx="38">
                  <c:v>330.795</c:v>
                </c:pt>
                <c:pt idx="39">
                  <c:v>330.81</c:v>
                </c:pt>
                <c:pt idx="40">
                  <c:v>330.834</c:v>
                </c:pt>
                <c:pt idx="41">
                  <c:v>330.837</c:v>
                </c:pt>
                <c:pt idx="42">
                  <c:v>330.866</c:v>
                </c:pt>
                <c:pt idx="43">
                  <c:v>330.871</c:v>
                </c:pt>
                <c:pt idx="44">
                  <c:v>330.88</c:v>
                </c:pt>
                <c:pt idx="45">
                  <c:v>330.904</c:v>
                </c:pt>
                <c:pt idx="46">
                  <c:v>330.927</c:v>
                </c:pt>
                <c:pt idx="47">
                  <c:v>330.946</c:v>
                </c:pt>
                <c:pt idx="48">
                  <c:v>330.95</c:v>
                </c:pt>
                <c:pt idx="49">
                  <c:v>330.974</c:v>
                </c:pt>
                <c:pt idx="50">
                  <c:v>330.989</c:v>
                </c:pt>
                <c:pt idx="51">
                  <c:v>331.003</c:v>
                </c:pt>
                <c:pt idx="52">
                  <c:v>331.005</c:v>
                </c:pt>
                <c:pt idx="53">
                  <c:v>331.026</c:v>
                </c:pt>
                <c:pt idx="54">
                  <c:v>331.048</c:v>
                </c:pt>
                <c:pt idx="55">
                  <c:v>331.066</c:v>
                </c:pt>
                <c:pt idx="56">
                  <c:v>331.072</c:v>
                </c:pt>
                <c:pt idx="57">
                  <c:v>331.074</c:v>
                </c:pt>
                <c:pt idx="58">
                  <c:v>331.111</c:v>
                </c:pt>
                <c:pt idx="59">
                  <c:v>331.132</c:v>
                </c:pt>
                <c:pt idx="60">
                  <c:v>331.156</c:v>
                </c:pt>
                <c:pt idx="61">
                  <c:v>331.16</c:v>
                </c:pt>
                <c:pt idx="62">
                  <c:v>331.174</c:v>
                </c:pt>
                <c:pt idx="63">
                  <c:v>331.276</c:v>
                </c:pt>
                <c:pt idx="64">
                  <c:v>331.2929999999996</c:v>
                </c:pt>
                <c:pt idx="65">
                  <c:v>331.31</c:v>
                </c:pt>
                <c:pt idx="66">
                  <c:v>331.368</c:v>
                </c:pt>
                <c:pt idx="67">
                  <c:v>331.377</c:v>
                </c:pt>
                <c:pt idx="68">
                  <c:v>331.401</c:v>
                </c:pt>
                <c:pt idx="69">
                  <c:v>331.45</c:v>
                </c:pt>
                <c:pt idx="70">
                  <c:v>331.466</c:v>
                </c:pt>
                <c:pt idx="71">
                  <c:v>331.474</c:v>
                </c:pt>
                <c:pt idx="72">
                  <c:v>331.4909999999994</c:v>
                </c:pt>
                <c:pt idx="73">
                  <c:v>331.502</c:v>
                </c:pt>
                <c:pt idx="74">
                  <c:v>331.548</c:v>
                </c:pt>
                <c:pt idx="75">
                  <c:v>331.566</c:v>
                </c:pt>
                <c:pt idx="76">
                  <c:v>331.582</c:v>
                </c:pt>
                <c:pt idx="77">
                  <c:v>331.589</c:v>
                </c:pt>
                <c:pt idx="78">
                  <c:v>331.589</c:v>
                </c:pt>
                <c:pt idx="79">
                  <c:v>331.6</c:v>
                </c:pt>
                <c:pt idx="80">
                  <c:v>331.605</c:v>
                </c:pt>
                <c:pt idx="81">
                  <c:v>331.627</c:v>
                </c:pt>
                <c:pt idx="82">
                  <c:v>331.645</c:v>
                </c:pt>
                <c:pt idx="83">
                  <c:v>331.653</c:v>
                </c:pt>
                <c:pt idx="84">
                  <c:v>331.658</c:v>
                </c:pt>
                <c:pt idx="85">
                  <c:v>331.8</c:v>
                </c:pt>
                <c:pt idx="86">
                  <c:v>331.817</c:v>
                </c:pt>
                <c:pt idx="87">
                  <c:v>331.845</c:v>
                </c:pt>
                <c:pt idx="88">
                  <c:v>331.871</c:v>
                </c:pt>
                <c:pt idx="89">
                  <c:v>331.885</c:v>
                </c:pt>
                <c:pt idx="90">
                  <c:v>331.89</c:v>
                </c:pt>
                <c:pt idx="91">
                  <c:v>331.901</c:v>
                </c:pt>
                <c:pt idx="92">
                  <c:v>331.904</c:v>
                </c:pt>
                <c:pt idx="93">
                  <c:v>331.968</c:v>
                </c:pt>
                <c:pt idx="94">
                  <c:v>331.984</c:v>
                </c:pt>
                <c:pt idx="95">
                  <c:v>331.9929999999994</c:v>
                </c:pt>
                <c:pt idx="96">
                  <c:v>332.058</c:v>
                </c:pt>
                <c:pt idx="97">
                  <c:v>332.059</c:v>
                </c:pt>
                <c:pt idx="98">
                  <c:v>332.167</c:v>
                </c:pt>
                <c:pt idx="99">
                  <c:v>332.201</c:v>
                </c:pt>
                <c:pt idx="100">
                  <c:v>332.207</c:v>
                </c:pt>
                <c:pt idx="101">
                  <c:v>332.2209999999994</c:v>
                </c:pt>
                <c:pt idx="102">
                  <c:v>332.244</c:v>
                </c:pt>
                <c:pt idx="103">
                  <c:v>332.273</c:v>
                </c:pt>
                <c:pt idx="104">
                  <c:v>332.289</c:v>
                </c:pt>
                <c:pt idx="105">
                  <c:v>332.294</c:v>
                </c:pt>
                <c:pt idx="106">
                  <c:v>332.376</c:v>
                </c:pt>
                <c:pt idx="107">
                  <c:v>332.4349999999994</c:v>
                </c:pt>
                <c:pt idx="108">
                  <c:v>332.474</c:v>
                </c:pt>
                <c:pt idx="109">
                  <c:v>332.516</c:v>
                </c:pt>
                <c:pt idx="110">
                  <c:v>332.5309999999996</c:v>
                </c:pt>
                <c:pt idx="111">
                  <c:v>332.532</c:v>
                </c:pt>
                <c:pt idx="112">
                  <c:v>332.549</c:v>
                </c:pt>
                <c:pt idx="113">
                  <c:v>332.602</c:v>
                </c:pt>
                <c:pt idx="114">
                  <c:v>332.694</c:v>
                </c:pt>
                <c:pt idx="115">
                  <c:v>332.717</c:v>
                </c:pt>
                <c:pt idx="116">
                  <c:v>332.742</c:v>
                </c:pt>
                <c:pt idx="117">
                  <c:v>332.83</c:v>
                </c:pt>
                <c:pt idx="118">
                  <c:v>332.909</c:v>
                </c:pt>
                <c:pt idx="119">
                  <c:v>332.9109999999994</c:v>
                </c:pt>
                <c:pt idx="120">
                  <c:v>332.9279999999994</c:v>
                </c:pt>
                <c:pt idx="121">
                  <c:v>332.9279999999994</c:v>
                </c:pt>
                <c:pt idx="122">
                  <c:v>332.932</c:v>
                </c:pt>
                <c:pt idx="123">
                  <c:v>332.939</c:v>
                </c:pt>
                <c:pt idx="124">
                  <c:v>332.9709999999994</c:v>
                </c:pt>
                <c:pt idx="125">
                  <c:v>332.994</c:v>
                </c:pt>
                <c:pt idx="126">
                  <c:v>333.004</c:v>
                </c:pt>
                <c:pt idx="127">
                  <c:v>333.04</c:v>
                </c:pt>
                <c:pt idx="128">
                  <c:v>333.068</c:v>
                </c:pt>
                <c:pt idx="129">
                  <c:v>333.098</c:v>
                </c:pt>
                <c:pt idx="130">
                  <c:v>333.136</c:v>
                </c:pt>
                <c:pt idx="131">
                  <c:v>333.161</c:v>
                </c:pt>
                <c:pt idx="132">
                  <c:v>333.19</c:v>
                </c:pt>
                <c:pt idx="133">
                  <c:v>333.196</c:v>
                </c:pt>
                <c:pt idx="134">
                  <c:v>333.239</c:v>
                </c:pt>
                <c:pt idx="135">
                  <c:v>333.326</c:v>
                </c:pt>
                <c:pt idx="136">
                  <c:v>333.327</c:v>
                </c:pt>
                <c:pt idx="137">
                  <c:v>333.327</c:v>
                </c:pt>
                <c:pt idx="138">
                  <c:v>333.368</c:v>
                </c:pt>
                <c:pt idx="139">
                  <c:v>333.393</c:v>
                </c:pt>
                <c:pt idx="140">
                  <c:v>333.4229999999994</c:v>
                </c:pt>
                <c:pt idx="141">
                  <c:v>333.442</c:v>
                </c:pt>
                <c:pt idx="142">
                  <c:v>333.458</c:v>
                </c:pt>
                <c:pt idx="143">
                  <c:v>333.513</c:v>
                </c:pt>
                <c:pt idx="144">
                  <c:v>333.518</c:v>
                </c:pt>
                <c:pt idx="145">
                  <c:v>333.54</c:v>
                </c:pt>
                <c:pt idx="146">
                  <c:v>333.564</c:v>
                </c:pt>
                <c:pt idx="147">
                  <c:v>333.569</c:v>
                </c:pt>
                <c:pt idx="148">
                  <c:v>333.588</c:v>
                </c:pt>
                <c:pt idx="149">
                  <c:v>333.602</c:v>
                </c:pt>
                <c:pt idx="150">
                  <c:v>333.627</c:v>
                </c:pt>
                <c:pt idx="151">
                  <c:v>333.687</c:v>
                </c:pt>
                <c:pt idx="152">
                  <c:v>333.694</c:v>
                </c:pt>
                <c:pt idx="153">
                  <c:v>333.775</c:v>
                </c:pt>
                <c:pt idx="154">
                  <c:v>333.784</c:v>
                </c:pt>
                <c:pt idx="155">
                  <c:v>333.795</c:v>
                </c:pt>
                <c:pt idx="156">
                  <c:v>333.832</c:v>
                </c:pt>
                <c:pt idx="157">
                  <c:v>333.832</c:v>
                </c:pt>
                <c:pt idx="158">
                  <c:v>333.852</c:v>
                </c:pt>
                <c:pt idx="159">
                  <c:v>333.873</c:v>
                </c:pt>
                <c:pt idx="160">
                  <c:v>333.91</c:v>
                </c:pt>
                <c:pt idx="161">
                  <c:v>333.929</c:v>
                </c:pt>
                <c:pt idx="162">
                  <c:v>333.989</c:v>
                </c:pt>
                <c:pt idx="163">
                  <c:v>334.003</c:v>
                </c:pt>
                <c:pt idx="164">
                  <c:v>334.003</c:v>
                </c:pt>
                <c:pt idx="165">
                  <c:v>334.06</c:v>
                </c:pt>
                <c:pt idx="166">
                  <c:v>334.062</c:v>
                </c:pt>
                <c:pt idx="167">
                  <c:v>334.068</c:v>
                </c:pt>
                <c:pt idx="168">
                  <c:v>334.081</c:v>
                </c:pt>
                <c:pt idx="169">
                  <c:v>334.081</c:v>
                </c:pt>
                <c:pt idx="170">
                  <c:v>334.099</c:v>
                </c:pt>
                <c:pt idx="171">
                  <c:v>334.116</c:v>
                </c:pt>
                <c:pt idx="172">
                  <c:v>334.143</c:v>
                </c:pt>
                <c:pt idx="173">
                  <c:v>334.166</c:v>
                </c:pt>
                <c:pt idx="174">
                  <c:v>334.184</c:v>
                </c:pt>
                <c:pt idx="175">
                  <c:v>334.223</c:v>
                </c:pt>
                <c:pt idx="176">
                  <c:v>334.23</c:v>
                </c:pt>
                <c:pt idx="177">
                  <c:v>334.2809999999996</c:v>
                </c:pt>
                <c:pt idx="178">
                  <c:v>334.283</c:v>
                </c:pt>
                <c:pt idx="179">
                  <c:v>334.302</c:v>
                </c:pt>
                <c:pt idx="180">
                  <c:v>334.345</c:v>
                </c:pt>
                <c:pt idx="181">
                  <c:v>334.395</c:v>
                </c:pt>
                <c:pt idx="182">
                  <c:v>334.396</c:v>
                </c:pt>
                <c:pt idx="183">
                  <c:v>334.429</c:v>
                </c:pt>
                <c:pt idx="184">
                  <c:v>334.463</c:v>
                </c:pt>
                <c:pt idx="185">
                  <c:v>334.519</c:v>
                </c:pt>
                <c:pt idx="186">
                  <c:v>334.619</c:v>
                </c:pt>
                <c:pt idx="187">
                  <c:v>334.634</c:v>
                </c:pt>
                <c:pt idx="188">
                  <c:v>334.754</c:v>
                </c:pt>
                <c:pt idx="189">
                  <c:v>334.757</c:v>
                </c:pt>
                <c:pt idx="190">
                  <c:v>334.807</c:v>
                </c:pt>
                <c:pt idx="191">
                  <c:v>334.838</c:v>
                </c:pt>
                <c:pt idx="192">
                  <c:v>334.852</c:v>
                </c:pt>
                <c:pt idx="193">
                  <c:v>334.879</c:v>
                </c:pt>
                <c:pt idx="194">
                  <c:v>334.895</c:v>
                </c:pt>
                <c:pt idx="195">
                  <c:v>334.962</c:v>
                </c:pt>
                <c:pt idx="196">
                  <c:v>335.018</c:v>
                </c:pt>
                <c:pt idx="197">
                  <c:v>335.065</c:v>
                </c:pt>
                <c:pt idx="198">
                  <c:v>335.085</c:v>
                </c:pt>
                <c:pt idx="199">
                  <c:v>335.205</c:v>
                </c:pt>
                <c:pt idx="200">
                  <c:v>335.2259999999994</c:v>
                </c:pt>
                <c:pt idx="201">
                  <c:v>335.2859999999994</c:v>
                </c:pt>
                <c:pt idx="202">
                  <c:v>335.306</c:v>
                </c:pt>
                <c:pt idx="203">
                  <c:v>335.32</c:v>
                </c:pt>
                <c:pt idx="204">
                  <c:v>335.4</c:v>
                </c:pt>
                <c:pt idx="205">
                  <c:v>335.467</c:v>
                </c:pt>
                <c:pt idx="206">
                  <c:v>335.567</c:v>
                </c:pt>
                <c:pt idx="207">
                  <c:v>335.655</c:v>
                </c:pt>
                <c:pt idx="208">
                  <c:v>335.754</c:v>
                </c:pt>
                <c:pt idx="209">
                  <c:v>335.765</c:v>
                </c:pt>
                <c:pt idx="210">
                  <c:v>335.867</c:v>
                </c:pt>
                <c:pt idx="211">
                  <c:v>335.879</c:v>
                </c:pt>
                <c:pt idx="212">
                  <c:v>335.905</c:v>
                </c:pt>
                <c:pt idx="213">
                  <c:v>335.927</c:v>
                </c:pt>
                <c:pt idx="214">
                  <c:v>335.9309999999994</c:v>
                </c:pt>
                <c:pt idx="215">
                  <c:v>335.952</c:v>
                </c:pt>
                <c:pt idx="216">
                  <c:v>336.098</c:v>
                </c:pt>
                <c:pt idx="217">
                  <c:v>336.4</c:v>
                </c:pt>
                <c:pt idx="218">
                  <c:v>336.429</c:v>
                </c:pt>
                <c:pt idx="219">
                  <c:v>336.601</c:v>
                </c:pt>
                <c:pt idx="220">
                  <c:v>336.69</c:v>
                </c:pt>
                <c:pt idx="221">
                  <c:v>336.834</c:v>
                </c:pt>
                <c:pt idx="222">
                  <c:v>336.901</c:v>
                </c:pt>
                <c:pt idx="223">
                  <c:v>336.919</c:v>
                </c:pt>
                <c:pt idx="224">
                  <c:v>337.109</c:v>
                </c:pt>
                <c:pt idx="225">
                  <c:v>337.115</c:v>
                </c:pt>
                <c:pt idx="226">
                  <c:v>337.116</c:v>
                </c:pt>
                <c:pt idx="227">
                  <c:v>337.165</c:v>
                </c:pt>
                <c:pt idx="228">
                  <c:v>337.232</c:v>
                </c:pt>
                <c:pt idx="229">
                  <c:v>337.253</c:v>
                </c:pt>
                <c:pt idx="230">
                  <c:v>337.297</c:v>
                </c:pt>
                <c:pt idx="231">
                  <c:v>337.534</c:v>
                </c:pt>
                <c:pt idx="232">
                  <c:v>337.885</c:v>
                </c:pt>
                <c:pt idx="233">
                  <c:v>337.9859999999994</c:v>
                </c:pt>
                <c:pt idx="234">
                  <c:v>337.992</c:v>
                </c:pt>
                <c:pt idx="235">
                  <c:v>337.9929999999994</c:v>
                </c:pt>
                <c:pt idx="236">
                  <c:v>338.087</c:v>
                </c:pt>
                <c:pt idx="237">
                  <c:v>338.407</c:v>
                </c:pt>
                <c:pt idx="238">
                  <c:v>338.581</c:v>
                </c:pt>
                <c:pt idx="239">
                  <c:v>338.644</c:v>
                </c:pt>
                <c:pt idx="240">
                  <c:v>339.159</c:v>
                </c:pt>
                <c:pt idx="241">
                  <c:v>339.19</c:v>
                </c:pt>
                <c:pt idx="242">
                  <c:v>339.272</c:v>
                </c:pt>
                <c:pt idx="243">
                  <c:v>339.487</c:v>
                </c:pt>
                <c:pt idx="244">
                  <c:v>340.218</c:v>
                </c:pt>
                <c:pt idx="245">
                  <c:v>340.378</c:v>
                </c:pt>
                <c:pt idx="246">
                  <c:v>340.653</c:v>
                </c:pt>
                <c:pt idx="247">
                  <c:v>340.805</c:v>
                </c:pt>
                <c:pt idx="248">
                  <c:v>340.907</c:v>
                </c:pt>
                <c:pt idx="249">
                  <c:v>341.5</c:v>
                </c:pt>
                <c:pt idx="250">
                  <c:v>341.516</c:v>
                </c:pt>
                <c:pt idx="251">
                  <c:v>341.7309999999994</c:v>
                </c:pt>
                <c:pt idx="252">
                  <c:v>342.053</c:v>
                </c:pt>
                <c:pt idx="253">
                  <c:v>342.255</c:v>
                </c:pt>
                <c:pt idx="254">
                  <c:v>342.505</c:v>
                </c:pt>
                <c:pt idx="255">
                  <c:v>342.73</c:v>
                </c:pt>
                <c:pt idx="256">
                  <c:v>342.9809999999994</c:v>
                </c:pt>
                <c:pt idx="257">
                  <c:v>343.132</c:v>
                </c:pt>
                <c:pt idx="258">
                  <c:v>343.2379999999994</c:v>
                </c:pt>
                <c:pt idx="259">
                  <c:v>343.462</c:v>
                </c:pt>
                <c:pt idx="260">
                  <c:v>343.691</c:v>
                </c:pt>
                <c:pt idx="261">
                  <c:v>343.858</c:v>
                </c:pt>
                <c:pt idx="262">
                  <c:v>344.154</c:v>
                </c:pt>
                <c:pt idx="263">
                  <c:v>344.211</c:v>
                </c:pt>
                <c:pt idx="264">
                  <c:v>344.85</c:v>
                </c:pt>
                <c:pt idx="265">
                  <c:v>344.903</c:v>
                </c:pt>
                <c:pt idx="266">
                  <c:v>345.088</c:v>
                </c:pt>
                <c:pt idx="267">
                  <c:v>345.104</c:v>
                </c:pt>
                <c:pt idx="268">
                  <c:v>345.105</c:v>
                </c:pt>
                <c:pt idx="269">
                  <c:v>345.392</c:v>
                </c:pt>
                <c:pt idx="270">
                  <c:v>345.563</c:v>
                </c:pt>
                <c:pt idx="271">
                  <c:v>345.704</c:v>
                </c:pt>
                <c:pt idx="272">
                  <c:v>345.784</c:v>
                </c:pt>
                <c:pt idx="273">
                  <c:v>345.892</c:v>
                </c:pt>
                <c:pt idx="274">
                  <c:v>346.054</c:v>
                </c:pt>
                <c:pt idx="275">
                  <c:v>346.2959999999994</c:v>
                </c:pt>
                <c:pt idx="276">
                  <c:v>346.515</c:v>
                </c:pt>
                <c:pt idx="277">
                  <c:v>346.643</c:v>
                </c:pt>
                <c:pt idx="278">
                  <c:v>346.898</c:v>
                </c:pt>
                <c:pt idx="279">
                  <c:v>347.038</c:v>
                </c:pt>
                <c:pt idx="280">
                  <c:v>347.235</c:v>
                </c:pt>
                <c:pt idx="281">
                  <c:v>347.36</c:v>
                </c:pt>
                <c:pt idx="282">
                  <c:v>347.526</c:v>
                </c:pt>
                <c:pt idx="283">
                  <c:v>347.556</c:v>
                </c:pt>
                <c:pt idx="284">
                  <c:v>347.689</c:v>
                </c:pt>
                <c:pt idx="285">
                  <c:v>347.7</c:v>
                </c:pt>
                <c:pt idx="286">
                  <c:v>348.208</c:v>
                </c:pt>
                <c:pt idx="287">
                  <c:v>348.258</c:v>
                </c:pt>
                <c:pt idx="288">
                  <c:v>348.319</c:v>
                </c:pt>
                <c:pt idx="289">
                  <c:v>348.492</c:v>
                </c:pt>
                <c:pt idx="290">
                  <c:v>349.152</c:v>
                </c:pt>
                <c:pt idx="291">
                  <c:v>349.154</c:v>
                </c:pt>
                <c:pt idx="292">
                  <c:v>349.458</c:v>
                </c:pt>
                <c:pt idx="293">
                  <c:v>349.707</c:v>
                </c:pt>
                <c:pt idx="294">
                  <c:v>349.7259999999994</c:v>
                </c:pt>
                <c:pt idx="295">
                  <c:v>349.83</c:v>
                </c:pt>
                <c:pt idx="296">
                  <c:v>350.523</c:v>
                </c:pt>
                <c:pt idx="297">
                  <c:v>350.824</c:v>
                </c:pt>
                <c:pt idx="298">
                  <c:v>351.311</c:v>
                </c:pt>
                <c:pt idx="299">
                  <c:v>351.454</c:v>
                </c:pt>
                <c:pt idx="300">
                  <c:v>351.522</c:v>
                </c:pt>
                <c:pt idx="301">
                  <c:v>351.5359999999994</c:v>
                </c:pt>
                <c:pt idx="302">
                  <c:v>352.034</c:v>
                </c:pt>
                <c:pt idx="303">
                  <c:v>352.038</c:v>
                </c:pt>
                <c:pt idx="304">
                  <c:v>352.082</c:v>
                </c:pt>
                <c:pt idx="305">
                  <c:v>352.11</c:v>
                </c:pt>
                <c:pt idx="306">
                  <c:v>352.94</c:v>
                </c:pt>
                <c:pt idx="307">
                  <c:v>353.458</c:v>
                </c:pt>
                <c:pt idx="308">
                  <c:v>355.091</c:v>
                </c:pt>
                <c:pt idx="309">
                  <c:v>355.37</c:v>
                </c:pt>
                <c:pt idx="310">
                  <c:v>355.792</c:v>
                </c:pt>
                <c:pt idx="311">
                  <c:v>355.9949999999994</c:v>
                </c:pt>
                <c:pt idx="312">
                  <c:v>356.277</c:v>
                </c:pt>
                <c:pt idx="313">
                  <c:v>356.4</c:v>
                </c:pt>
                <c:pt idx="314">
                  <c:v>356.4909999999994</c:v>
                </c:pt>
                <c:pt idx="315">
                  <c:v>357.173</c:v>
                </c:pt>
                <c:pt idx="316">
                  <c:v>357.283</c:v>
                </c:pt>
                <c:pt idx="317">
                  <c:v>358.179</c:v>
                </c:pt>
                <c:pt idx="318">
                  <c:v>358.477</c:v>
                </c:pt>
                <c:pt idx="319">
                  <c:v>358.857</c:v>
                </c:pt>
                <c:pt idx="320">
                  <c:v>359.209</c:v>
                </c:pt>
                <c:pt idx="321">
                  <c:v>359.25</c:v>
                </c:pt>
                <c:pt idx="322">
                  <c:v>359.417</c:v>
                </c:pt>
                <c:pt idx="323">
                  <c:v>359.7309999999994</c:v>
                </c:pt>
                <c:pt idx="324">
                  <c:v>359.737</c:v>
                </c:pt>
                <c:pt idx="325">
                  <c:v>359.858</c:v>
                </c:pt>
                <c:pt idx="326">
                  <c:v>360.123</c:v>
                </c:pt>
                <c:pt idx="327">
                  <c:v>360.299</c:v>
                </c:pt>
                <c:pt idx="328">
                  <c:v>360.645</c:v>
                </c:pt>
                <c:pt idx="329">
                  <c:v>362.028</c:v>
                </c:pt>
                <c:pt idx="330">
                  <c:v>362.078</c:v>
                </c:pt>
                <c:pt idx="331">
                  <c:v>362.27</c:v>
                </c:pt>
                <c:pt idx="332">
                  <c:v>362.273</c:v>
                </c:pt>
                <c:pt idx="333">
                  <c:v>363.566</c:v>
                </c:pt>
                <c:pt idx="334">
                  <c:v>363.696</c:v>
                </c:pt>
                <c:pt idx="335">
                  <c:v>363.84</c:v>
                </c:pt>
                <c:pt idx="336">
                  <c:v>363.878</c:v>
                </c:pt>
                <c:pt idx="337">
                  <c:v>364.285</c:v>
                </c:pt>
                <c:pt idx="338">
                  <c:v>364.875</c:v>
                </c:pt>
                <c:pt idx="339">
                  <c:v>365.334</c:v>
                </c:pt>
                <c:pt idx="340">
                  <c:v>365.691</c:v>
                </c:pt>
                <c:pt idx="341">
                  <c:v>366.174</c:v>
                </c:pt>
                <c:pt idx="342">
                  <c:v>366.4959999999994</c:v>
                </c:pt>
                <c:pt idx="343">
                  <c:v>366.626</c:v>
                </c:pt>
                <c:pt idx="344">
                  <c:v>366.651</c:v>
                </c:pt>
                <c:pt idx="345">
                  <c:v>366.718</c:v>
                </c:pt>
                <c:pt idx="346">
                  <c:v>367.57</c:v>
                </c:pt>
                <c:pt idx="347">
                  <c:v>367.767</c:v>
                </c:pt>
                <c:pt idx="348">
                  <c:v>368.567</c:v>
                </c:pt>
                <c:pt idx="349">
                  <c:v>368.671</c:v>
                </c:pt>
                <c:pt idx="350">
                  <c:v>368.9949999999994</c:v>
                </c:pt>
                <c:pt idx="351">
                  <c:v>369.118</c:v>
                </c:pt>
                <c:pt idx="352">
                  <c:v>369.366</c:v>
                </c:pt>
                <c:pt idx="353">
                  <c:v>369.532</c:v>
                </c:pt>
                <c:pt idx="354">
                  <c:v>369.605</c:v>
                </c:pt>
                <c:pt idx="355">
                  <c:v>370.445</c:v>
                </c:pt>
                <c:pt idx="356">
                  <c:v>370.559</c:v>
                </c:pt>
                <c:pt idx="357">
                  <c:v>371.908</c:v>
                </c:pt>
                <c:pt idx="358">
                  <c:v>372.332</c:v>
                </c:pt>
                <c:pt idx="359">
                  <c:v>373.005</c:v>
                </c:pt>
                <c:pt idx="360">
                  <c:v>373.269</c:v>
                </c:pt>
                <c:pt idx="361">
                  <c:v>373.696</c:v>
                </c:pt>
                <c:pt idx="362">
                  <c:v>373.703</c:v>
                </c:pt>
                <c:pt idx="363">
                  <c:v>374.775</c:v>
                </c:pt>
                <c:pt idx="364">
                  <c:v>375.28</c:v>
                </c:pt>
                <c:pt idx="365">
                  <c:v>375.4959999999994</c:v>
                </c:pt>
                <c:pt idx="366">
                  <c:v>375.701</c:v>
                </c:pt>
                <c:pt idx="367">
                  <c:v>376.181</c:v>
                </c:pt>
                <c:pt idx="368">
                  <c:v>376.413</c:v>
                </c:pt>
                <c:pt idx="369">
                  <c:v>376.474</c:v>
                </c:pt>
                <c:pt idx="370">
                  <c:v>377.135</c:v>
                </c:pt>
                <c:pt idx="371">
                  <c:v>377.553</c:v>
                </c:pt>
                <c:pt idx="372">
                  <c:v>377.556</c:v>
                </c:pt>
                <c:pt idx="373">
                  <c:v>377.893</c:v>
                </c:pt>
                <c:pt idx="374">
                  <c:v>377.99</c:v>
                </c:pt>
                <c:pt idx="375">
                  <c:v>378.89</c:v>
                </c:pt>
                <c:pt idx="376">
                  <c:v>379.014</c:v>
                </c:pt>
                <c:pt idx="377">
                  <c:v>380.689</c:v>
                </c:pt>
                <c:pt idx="378">
                  <c:v>381.489</c:v>
                </c:pt>
                <c:pt idx="379">
                  <c:v>382.102</c:v>
                </c:pt>
                <c:pt idx="380">
                  <c:v>384.127</c:v>
                </c:pt>
                <c:pt idx="381">
                  <c:v>385.566</c:v>
                </c:pt>
                <c:pt idx="382">
                  <c:v>386.136</c:v>
                </c:pt>
                <c:pt idx="383">
                  <c:v>386.484</c:v>
                </c:pt>
                <c:pt idx="384">
                  <c:v>386.711</c:v>
                </c:pt>
                <c:pt idx="385">
                  <c:v>387.639</c:v>
                </c:pt>
                <c:pt idx="386">
                  <c:v>388.051</c:v>
                </c:pt>
                <c:pt idx="387">
                  <c:v>388.359</c:v>
                </c:pt>
                <c:pt idx="388">
                  <c:v>389.625</c:v>
                </c:pt>
                <c:pt idx="389">
                  <c:v>390.529</c:v>
                </c:pt>
                <c:pt idx="390">
                  <c:v>390.619</c:v>
                </c:pt>
                <c:pt idx="391">
                  <c:v>390.619</c:v>
                </c:pt>
                <c:pt idx="392">
                  <c:v>390.899</c:v>
                </c:pt>
                <c:pt idx="393">
                  <c:v>391.253</c:v>
                </c:pt>
                <c:pt idx="394">
                  <c:v>391.264</c:v>
                </c:pt>
                <c:pt idx="395">
                  <c:v>393.4309999999994</c:v>
                </c:pt>
                <c:pt idx="396">
                  <c:v>394.676</c:v>
                </c:pt>
                <c:pt idx="397">
                  <c:v>395.469</c:v>
                </c:pt>
                <c:pt idx="398">
                  <c:v>396.155</c:v>
                </c:pt>
                <c:pt idx="399">
                  <c:v>397.003</c:v>
                </c:pt>
                <c:pt idx="400">
                  <c:v>398.082</c:v>
                </c:pt>
                <c:pt idx="401">
                  <c:v>398.188</c:v>
                </c:pt>
                <c:pt idx="402">
                  <c:v>398.593</c:v>
                </c:pt>
                <c:pt idx="403">
                  <c:v>399.763</c:v>
                </c:pt>
                <c:pt idx="404">
                  <c:v>400.2309999999994</c:v>
                </c:pt>
                <c:pt idx="405">
                  <c:v>401.312</c:v>
                </c:pt>
                <c:pt idx="406">
                  <c:v>401.641</c:v>
                </c:pt>
                <c:pt idx="407">
                  <c:v>405.459</c:v>
                </c:pt>
                <c:pt idx="408">
                  <c:v>405.5309999999996</c:v>
                </c:pt>
                <c:pt idx="409">
                  <c:v>405.746</c:v>
                </c:pt>
                <c:pt idx="410">
                  <c:v>406.581</c:v>
                </c:pt>
                <c:pt idx="411">
                  <c:v>406.808</c:v>
                </c:pt>
                <c:pt idx="412">
                  <c:v>407.417</c:v>
                </c:pt>
                <c:pt idx="413">
                  <c:v>407.845</c:v>
                </c:pt>
                <c:pt idx="414">
                  <c:v>408.9299999999996</c:v>
                </c:pt>
                <c:pt idx="415">
                  <c:v>409.039</c:v>
                </c:pt>
                <c:pt idx="416">
                  <c:v>409.867</c:v>
                </c:pt>
                <c:pt idx="417">
                  <c:v>411.366</c:v>
                </c:pt>
                <c:pt idx="418">
                  <c:v>412.062</c:v>
                </c:pt>
                <c:pt idx="419">
                  <c:v>412.323</c:v>
                </c:pt>
                <c:pt idx="420">
                  <c:v>413.322</c:v>
                </c:pt>
                <c:pt idx="421">
                  <c:v>413.672</c:v>
                </c:pt>
                <c:pt idx="422">
                  <c:v>414.225</c:v>
                </c:pt>
                <c:pt idx="423">
                  <c:v>414.734</c:v>
                </c:pt>
                <c:pt idx="424">
                  <c:v>415.579</c:v>
                </c:pt>
                <c:pt idx="425">
                  <c:v>417.044</c:v>
                </c:pt>
                <c:pt idx="426">
                  <c:v>417.148</c:v>
                </c:pt>
                <c:pt idx="427">
                  <c:v>418.87</c:v>
                </c:pt>
                <c:pt idx="428">
                  <c:v>419.366</c:v>
                </c:pt>
                <c:pt idx="429">
                  <c:v>420.25</c:v>
                </c:pt>
                <c:pt idx="430">
                  <c:v>420.415</c:v>
                </c:pt>
                <c:pt idx="431">
                  <c:v>421.358</c:v>
                </c:pt>
                <c:pt idx="432">
                  <c:v>422.578</c:v>
                </c:pt>
                <c:pt idx="433">
                  <c:v>423.191</c:v>
                </c:pt>
                <c:pt idx="434">
                  <c:v>423.627</c:v>
                </c:pt>
                <c:pt idx="435">
                  <c:v>423.67</c:v>
                </c:pt>
                <c:pt idx="436">
                  <c:v>425.402</c:v>
                </c:pt>
                <c:pt idx="437">
                  <c:v>425.64</c:v>
                </c:pt>
                <c:pt idx="438">
                  <c:v>428.025</c:v>
                </c:pt>
                <c:pt idx="439">
                  <c:v>428.046</c:v>
                </c:pt>
                <c:pt idx="440">
                  <c:v>428.683</c:v>
                </c:pt>
                <c:pt idx="441">
                  <c:v>431.062</c:v>
                </c:pt>
                <c:pt idx="442">
                  <c:v>431.585</c:v>
                </c:pt>
                <c:pt idx="443">
                  <c:v>432.084</c:v>
                </c:pt>
                <c:pt idx="444">
                  <c:v>432.317</c:v>
                </c:pt>
                <c:pt idx="445">
                  <c:v>433.079</c:v>
                </c:pt>
                <c:pt idx="446">
                  <c:v>433.9829999999994</c:v>
                </c:pt>
                <c:pt idx="447">
                  <c:v>434.091</c:v>
                </c:pt>
                <c:pt idx="448">
                  <c:v>435.024</c:v>
                </c:pt>
                <c:pt idx="449">
                  <c:v>435.862</c:v>
                </c:pt>
                <c:pt idx="450">
                  <c:v>435.951</c:v>
                </c:pt>
                <c:pt idx="451">
                  <c:v>436.729</c:v>
                </c:pt>
                <c:pt idx="452">
                  <c:v>437.36</c:v>
                </c:pt>
                <c:pt idx="453">
                  <c:v>437.47</c:v>
                </c:pt>
                <c:pt idx="454">
                  <c:v>437.735</c:v>
                </c:pt>
                <c:pt idx="455">
                  <c:v>439.363</c:v>
                </c:pt>
                <c:pt idx="456">
                  <c:v>441.39</c:v>
                </c:pt>
                <c:pt idx="457">
                  <c:v>442.214</c:v>
                </c:pt>
                <c:pt idx="458">
                  <c:v>442.331</c:v>
                </c:pt>
                <c:pt idx="459">
                  <c:v>443.837</c:v>
                </c:pt>
                <c:pt idx="460">
                  <c:v>443.956</c:v>
                </c:pt>
                <c:pt idx="461">
                  <c:v>445.74</c:v>
                </c:pt>
                <c:pt idx="462">
                  <c:v>446.08</c:v>
                </c:pt>
                <c:pt idx="463">
                  <c:v>449.753</c:v>
                </c:pt>
                <c:pt idx="464">
                  <c:v>449.954</c:v>
                </c:pt>
                <c:pt idx="465">
                  <c:v>458.242</c:v>
                </c:pt>
                <c:pt idx="466">
                  <c:v>460.202</c:v>
                </c:pt>
                <c:pt idx="467">
                  <c:v>461.174</c:v>
                </c:pt>
                <c:pt idx="468">
                  <c:v>465.927</c:v>
                </c:pt>
                <c:pt idx="469">
                  <c:v>466.745</c:v>
                </c:pt>
                <c:pt idx="470">
                  <c:v>477.32</c:v>
                </c:pt>
                <c:pt idx="471">
                  <c:v>482.425</c:v>
                </c:pt>
                <c:pt idx="472">
                  <c:v>492.264</c:v>
                </c:pt>
                <c:pt idx="473">
                  <c:v>493.2809999999996</c:v>
                </c:pt>
                <c:pt idx="474">
                  <c:v>511.877</c:v>
                </c:pt>
                <c:pt idx="475">
                  <c:v>527.681</c:v>
                </c:pt>
                <c:pt idx="476">
                  <c:v>782.03</c:v>
                </c:pt>
              </c:numCache>
            </c:numRef>
          </c:xVal>
          <c:yVal>
            <c:numRef>
              <c:f>Data_Home!$G$2:$G$500</c:f>
              <c:numCache>
                <c:formatCode>General</c:formatCode>
                <c:ptCount val="499"/>
                <c:pt idx="0">
                  <c:v>0.00209643605870021</c:v>
                </c:pt>
                <c:pt idx="1">
                  <c:v>0.00419287211740042</c:v>
                </c:pt>
                <c:pt idx="2">
                  <c:v>0.00628930817610063</c:v>
                </c:pt>
                <c:pt idx="3">
                  <c:v>0.00838574423480084</c:v>
                </c:pt>
                <c:pt idx="4">
                  <c:v>0.010482180293501</c:v>
                </c:pt>
                <c:pt idx="5">
                  <c:v>0.0125786163522013</c:v>
                </c:pt>
                <c:pt idx="6">
                  <c:v>0.0146750524109015</c:v>
                </c:pt>
                <c:pt idx="7">
                  <c:v>0.0167714884696017</c:v>
                </c:pt>
                <c:pt idx="8">
                  <c:v>0.0188679245283019</c:v>
                </c:pt>
                <c:pt idx="9">
                  <c:v>0.0209643605870021</c:v>
                </c:pt>
                <c:pt idx="10">
                  <c:v>0.0230607966457023</c:v>
                </c:pt>
                <c:pt idx="11">
                  <c:v>0.0251572327044025</c:v>
                </c:pt>
                <c:pt idx="12">
                  <c:v>0.0272536687631027</c:v>
                </c:pt>
                <c:pt idx="13">
                  <c:v>0.0293501048218029</c:v>
                </c:pt>
                <c:pt idx="14">
                  <c:v>0.0314465408805031</c:v>
                </c:pt>
                <c:pt idx="15">
                  <c:v>0.0335429769392033</c:v>
                </c:pt>
                <c:pt idx="16">
                  <c:v>0.0356394129979036</c:v>
                </c:pt>
                <c:pt idx="17">
                  <c:v>0.0377358490566038</c:v>
                </c:pt>
                <c:pt idx="18">
                  <c:v>0.039832285115304</c:v>
                </c:pt>
                <c:pt idx="19">
                  <c:v>0.0419287211740042</c:v>
                </c:pt>
                <c:pt idx="20">
                  <c:v>0.0440251572327044</c:v>
                </c:pt>
                <c:pt idx="21">
                  <c:v>0.0461215932914046</c:v>
                </c:pt>
                <c:pt idx="22">
                  <c:v>0.0482180293501048</c:v>
                </c:pt>
                <c:pt idx="23">
                  <c:v>0.050314465408805</c:v>
                </c:pt>
                <c:pt idx="24">
                  <c:v>0.0524109014675052</c:v>
                </c:pt>
                <c:pt idx="25">
                  <c:v>0.0545073375262054</c:v>
                </c:pt>
                <c:pt idx="26">
                  <c:v>0.0566037735849056</c:v>
                </c:pt>
                <c:pt idx="27">
                  <c:v>0.0587002096436059</c:v>
                </c:pt>
                <c:pt idx="28">
                  <c:v>0.0607966457023061</c:v>
                </c:pt>
                <c:pt idx="29">
                  <c:v>0.0628930817610063</c:v>
                </c:pt>
                <c:pt idx="30">
                  <c:v>0.0649895178197065</c:v>
                </c:pt>
                <c:pt idx="31">
                  <c:v>0.0670859538784067</c:v>
                </c:pt>
                <c:pt idx="32">
                  <c:v>0.0691823899371069</c:v>
                </c:pt>
                <c:pt idx="33">
                  <c:v>0.0712788259958071</c:v>
                </c:pt>
                <c:pt idx="34">
                  <c:v>0.0733752620545073</c:v>
                </c:pt>
                <c:pt idx="35">
                  <c:v>0.0754716981132075</c:v>
                </c:pt>
                <c:pt idx="36">
                  <c:v>0.0775681341719078</c:v>
                </c:pt>
                <c:pt idx="37">
                  <c:v>0.079664570230608</c:v>
                </c:pt>
                <c:pt idx="38">
                  <c:v>0.0817610062893082</c:v>
                </c:pt>
                <c:pt idx="39">
                  <c:v>0.0838574423480084</c:v>
                </c:pt>
                <c:pt idx="40">
                  <c:v>0.0859538784067086</c:v>
                </c:pt>
                <c:pt idx="41">
                  <c:v>0.0880503144654088</c:v>
                </c:pt>
                <c:pt idx="42">
                  <c:v>0.090146750524109</c:v>
                </c:pt>
                <c:pt idx="43">
                  <c:v>0.0922431865828092</c:v>
                </c:pt>
                <c:pt idx="44">
                  <c:v>0.0943396226415094</c:v>
                </c:pt>
                <c:pt idx="45">
                  <c:v>0.0964360587002096</c:v>
                </c:pt>
                <c:pt idx="46">
                  <c:v>0.0985324947589098</c:v>
                </c:pt>
                <c:pt idx="47">
                  <c:v>0.10062893081761</c:v>
                </c:pt>
                <c:pt idx="48">
                  <c:v>0.10272536687631</c:v>
                </c:pt>
                <c:pt idx="49">
                  <c:v>0.10482180293501</c:v>
                </c:pt>
                <c:pt idx="50">
                  <c:v>0.106918238993711</c:v>
                </c:pt>
                <c:pt idx="51">
                  <c:v>0.109014675052411</c:v>
                </c:pt>
                <c:pt idx="52">
                  <c:v>0.111111111111111</c:v>
                </c:pt>
                <c:pt idx="53">
                  <c:v>0.113207547169811</c:v>
                </c:pt>
                <c:pt idx="54">
                  <c:v>0.115303983228512</c:v>
                </c:pt>
                <c:pt idx="55">
                  <c:v>0.117400419287212</c:v>
                </c:pt>
                <c:pt idx="56">
                  <c:v>0.119496855345912</c:v>
                </c:pt>
                <c:pt idx="57">
                  <c:v>0.121593291404612</c:v>
                </c:pt>
                <c:pt idx="58">
                  <c:v>0.123689727463312</c:v>
                </c:pt>
                <c:pt idx="59">
                  <c:v>0.125786163522013</c:v>
                </c:pt>
                <c:pt idx="60">
                  <c:v>0.127882599580713</c:v>
                </c:pt>
                <c:pt idx="61">
                  <c:v>0.129979035639413</c:v>
                </c:pt>
                <c:pt idx="62">
                  <c:v>0.132075471698113</c:v>
                </c:pt>
                <c:pt idx="63">
                  <c:v>0.134171907756813</c:v>
                </c:pt>
                <c:pt idx="64">
                  <c:v>0.136268343815514</c:v>
                </c:pt>
                <c:pt idx="65">
                  <c:v>0.138364779874214</c:v>
                </c:pt>
                <c:pt idx="66">
                  <c:v>0.140461215932914</c:v>
                </c:pt>
                <c:pt idx="67">
                  <c:v>0.142557651991614</c:v>
                </c:pt>
                <c:pt idx="68">
                  <c:v>0.144654088050314</c:v>
                </c:pt>
                <c:pt idx="69">
                  <c:v>0.146750524109015</c:v>
                </c:pt>
                <c:pt idx="70">
                  <c:v>0.148846960167715</c:v>
                </c:pt>
                <c:pt idx="71">
                  <c:v>0.150943396226415</c:v>
                </c:pt>
                <c:pt idx="72">
                  <c:v>0.153039832285115</c:v>
                </c:pt>
                <c:pt idx="73">
                  <c:v>0.155136268343816</c:v>
                </c:pt>
                <c:pt idx="74">
                  <c:v>0.157232704402516</c:v>
                </c:pt>
                <c:pt idx="75">
                  <c:v>0.159329140461216</c:v>
                </c:pt>
                <c:pt idx="76">
                  <c:v>0.161425576519916</c:v>
                </c:pt>
                <c:pt idx="77">
                  <c:v>0.163522012578616</c:v>
                </c:pt>
                <c:pt idx="78">
                  <c:v>0.165618448637317</c:v>
                </c:pt>
                <c:pt idx="79">
                  <c:v>0.167714884696017</c:v>
                </c:pt>
                <c:pt idx="80">
                  <c:v>0.169811320754717</c:v>
                </c:pt>
                <c:pt idx="81">
                  <c:v>0.171907756813417</c:v>
                </c:pt>
                <c:pt idx="82">
                  <c:v>0.174004192872117</c:v>
                </c:pt>
                <c:pt idx="83">
                  <c:v>0.176100628930818</c:v>
                </c:pt>
                <c:pt idx="84">
                  <c:v>0.178197064989518</c:v>
                </c:pt>
                <c:pt idx="85">
                  <c:v>0.180293501048218</c:v>
                </c:pt>
                <c:pt idx="86">
                  <c:v>0.182389937106918</c:v>
                </c:pt>
                <c:pt idx="87">
                  <c:v>0.184486373165618</c:v>
                </c:pt>
                <c:pt idx="88">
                  <c:v>0.186582809224319</c:v>
                </c:pt>
                <c:pt idx="89">
                  <c:v>0.188679245283019</c:v>
                </c:pt>
                <c:pt idx="90">
                  <c:v>0.190775681341719</c:v>
                </c:pt>
                <c:pt idx="91">
                  <c:v>0.192872117400419</c:v>
                </c:pt>
                <c:pt idx="92">
                  <c:v>0.194968553459119</c:v>
                </c:pt>
                <c:pt idx="93">
                  <c:v>0.19706498951782</c:v>
                </c:pt>
                <c:pt idx="94">
                  <c:v>0.19916142557652</c:v>
                </c:pt>
                <c:pt idx="95">
                  <c:v>0.20125786163522</c:v>
                </c:pt>
                <c:pt idx="96">
                  <c:v>0.20335429769392</c:v>
                </c:pt>
                <c:pt idx="97">
                  <c:v>0.205450733752621</c:v>
                </c:pt>
                <c:pt idx="98">
                  <c:v>0.207547169811321</c:v>
                </c:pt>
                <c:pt idx="99">
                  <c:v>0.209643605870021</c:v>
                </c:pt>
                <c:pt idx="100">
                  <c:v>0.211740041928721</c:v>
                </c:pt>
                <c:pt idx="101">
                  <c:v>0.213836477987421</c:v>
                </c:pt>
                <c:pt idx="102">
                  <c:v>0.215932914046122</c:v>
                </c:pt>
                <c:pt idx="103">
                  <c:v>0.218029350104822</c:v>
                </c:pt>
                <c:pt idx="104">
                  <c:v>0.220125786163522</c:v>
                </c:pt>
                <c:pt idx="105">
                  <c:v>0.222222222222222</c:v>
                </c:pt>
                <c:pt idx="106">
                  <c:v>0.224318658280922</c:v>
                </c:pt>
                <c:pt idx="107">
                  <c:v>0.226415094339623</c:v>
                </c:pt>
                <c:pt idx="108">
                  <c:v>0.228511530398323</c:v>
                </c:pt>
                <c:pt idx="109">
                  <c:v>0.230607966457023</c:v>
                </c:pt>
                <c:pt idx="110">
                  <c:v>0.232704402515723</c:v>
                </c:pt>
                <c:pt idx="111">
                  <c:v>0.234800838574423</c:v>
                </c:pt>
                <c:pt idx="112">
                  <c:v>0.236897274633124</c:v>
                </c:pt>
                <c:pt idx="113">
                  <c:v>0.238993710691824</c:v>
                </c:pt>
                <c:pt idx="114">
                  <c:v>0.241090146750524</c:v>
                </c:pt>
                <c:pt idx="115">
                  <c:v>0.243186582809224</c:v>
                </c:pt>
                <c:pt idx="116">
                  <c:v>0.245283018867925</c:v>
                </c:pt>
                <c:pt idx="117">
                  <c:v>0.247379454926625</c:v>
                </c:pt>
                <c:pt idx="118">
                  <c:v>0.249475890985325</c:v>
                </c:pt>
                <c:pt idx="119">
                  <c:v>0.251572327044025</c:v>
                </c:pt>
                <c:pt idx="120">
                  <c:v>0.253668763102725</c:v>
                </c:pt>
                <c:pt idx="121">
                  <c:v>0.255765199161426</c:v>
                </c:pt>
                <c:pt idx="122">
                  <c:v>0.257861635220126</c:v>
                </c:pt>
                <c:pt idx="123">
                  <c:v>0.259958071278826</c:v>
                </c:pt>
                <c:pt idx="124">
                  <c:v>0.262054507337526</c:v>
                </c:pt>
                <c:pt idx="125">
                  <c:v>0.264150943396226</c:v>
                </c:pt>
                <c:pt idx="126">
                  <c:v>0.266247379454927</c:v>
                </c:pt>
                <c:pt idx="127">
                  <c:v>0.268343815513627</c:v>
                </c:pt>
                <c:pt idx="128">
                  <c:v>0.270440251572327</c:v>
                </c:pt>
                <c:pt idx="129">
                  <c:v>0.272536687631027</c:v>
                </c:pt>
                <c:pt idx="130">
                  <c:v>0.274633123689727</c:v>
                </c:pt>
                <c:pt idx="131">
                  <c:v>0.276729559748428</c:v>
                </c:pt>
                <c:pt idx="132">
                  <c:v>0.278825995807128</c:v>
                </c:pt>
                <c:pt idx="133">
                  <c:v>0.280922431865828</c:v>
                </c:pt>
                <c:pt idx="134">
                  <c:v>0.283018867924528</c:v>
                </c:pt>
                <c:pt idx="135">
                  <c:v>0.285115303983228</c:v>
                </c:pt>
                <c:pt idx="136">
                  <c:v>0.287211740041929</c:v>
                </c:pt>
                <c:pt idx="137">
                  <c:v>0.289308176100629</c:v>
                </c:pt>
                <c:pt idx="138">
                  <c:v>0.291404612159329</c:v>
                </c:pt>
                <c:pt idx="139">
                  <c:v>0.293501048218029</c:v>
                </c:pt>
                <c:pt idx="140">
                  <c:v>0.29559748427673</c:v>
                </c:pt>
                <c:pt idx="141">
                  <c:v>0.29769392033543</c:v>
                </c:pt>
                <c:pt idx="142">
                  <c:v>0.29979035639413</c:v>
                </c:pt>
                <c:pt idx="143">
                  <c:v>0.30188679245283</c:v>
                </c:pt>
                <c:pt idx="144">
                  <c:v>0.30398322851153</c:v>
                </c:pt>
                <c:pt idx="145">
                  <c:v>0.306079664570231</c:v>
                </c:pt>
                <c:pt idx="146">
                  <c:v>0.308176100628931</c:v>
                </c:pt>
                <c:pt idx="147">
                  <c:v>0.310272536687631</c:v>
                </c:pt>
                <c:pt idx="148">
                  <c:v>0.312368972746331</c:v>
                </c:pt>
                <c:pt idx="149">
                  <c:v>0.314465408805031</c:v>
                </c:pt>
                <c:pt idx="150">
                  <c:v>0.316561844863732</c:v>
                </c:pt>
                <c:pt idx="151">
                  <c:v>0.318658280922432</c:v>
                </c:pt>
                <c:pt idx="152">
                  <c:v>0.320754716981132</c:v>
                </c:pt>
                <c:pt idx="153">
                  <c:v>0.322851153039832</c:v>
                </c:pt>
                <c:pt idx="154">
                  <c:v>0.324947589098532</c:v>
                </c:pt>
                <c:pt idx="155">
                  <c:v>0.327044025157233</c:v>
                </c:pt>
                <c:pt idx="156">
                  <c:v>0.329140461215933</c:v>
                </c:pt>
                <c:pt idx="157">
                  <c:v>0.331236897274633</c:v>
                </c:pt>
                <c:pt idx="158">
                  <c:v>0.333333333333333</c:v>
                </c:pt>
                <c:pt idx="159">
                  <c:v>0.335429769392034</c:v>
                </c:pt>
                <c:pt idx="160">
                  <c:v>0.337526205450734</c:v>
                </c:pt>
                <c:pt idx="161">
                  <c:v>0.339622641509434</c:v>
                </c:pt>
                <c:pt idx="162">
                  <c:v>0.341719077568134</c:v>
                </c:pt>
                <c:pt idx="163">
                  <c:v>0.343815513626834</c:v>
                </c:pt>
                <c:pt idx="164">
                  <c:v>0.345911949685535</c:v>
                </c:pt>
                <c:pt idx="165">
                  <c:v>0.348008385744235</c:v>
                </c:pt>
                <c:pt idx="166">
                  <c:v>0.350104821802935</c:v>
                </c:pt>
                <c:pt idx="167">
                  <c:v>0.352201257861635</c:v>
                </c:pt>
                <c:pt idx="168">
                  <c:v>0.354297693920335</c:v>
                </c:pt>
                <c:pt idx="169">
                  <c:v>0.356394129979036</c:v>
                </c:pt>
                <c:pt idx="170">
                  <c:v>0.358490566037736</c:v>
                </c:pt>
                <c:pt idx="171">
                  <c:v>0.360587002096436</c:v>
                </c:pt>
                <c:pt idx="172">
                  <c:v>0.362683438155136</c:v>
                </c:pt>
                <c:pt idx="173">
                  <c:v>0.364779874213836</c:v>
                </c:pt>
                <c:pt idx="174">
                  <c:v>0.366876310272537</c:v>
                </c:pt>
                <c:pt idx="175">
                  <c:v>0.368972746331237</c:v>
                </c:pt>
                <c:pt idx="176">
                  <c:v>0.371069182389937</c:v>
                </c:pt>
                <c:pt idx="177">
                  <c:v>0.373165618448637</c:v>
                </c:pt>
                <c:pt idx="178">
                  <c:v>0.375262054507337</c:v>
                </c:pt>
                <c:pt idx="179">
                  <c:v>0.377358490566038</c:v>
                </c:pt>
                <c:pt idx="180">
                  <c:v>0.379454926624738</c:v>
                </c:pt>
                <c:pt idx="181">
                  <c:v>0.381551362683438</c:v>
                </c:pt>
                <c:pt idx="182">
                  <c:v>0.383647798742138</c:v>
                </c:pt>
                <c:pt idx="183">
                  <c:v>0.385744234800839</c:v>
                </c:pt>
                <c:pt idx="184">
                  <c:v>0.387840670859539</c:v>
                </c:pt>
                <c:pt idx="185">
                  <c:v>0.389937106918239</c:v>
                </c:pt>
                <c:pt idx="186">
                  <c:v>0.392033542976939</c:v>
                </c:pt>
                <c:pt idx="187">
                  <c:v>0.394129979035639</c:v>
                </c:pt>
                <c:pt idx="188">
                  <c:v>0.39622641509434</c:v>
                </c:pt>
                <c:pt idx="189">
                  <c:v>0.39832285115304</c:v>
                </c:pt>
                <c:pt idx="190">
                  <c:v>0.40041928721174</c:v>
                </c:pt>
                <c:pt idx="191">
                  <c:v>0.40251572327044</c:v>
                </c:pt>
                <c:pt idx="192">
                  <c:v>0.40461215932914</c:v>
                </c:pt>
                <c:pt idx="193">
                  <c:v>0.406708595387841</c:v>
                </c:pt>
                <c:pt idx="194">
                  <c:v>0.408805031446541</c:v>
                </c:pt>
                <c:pt idx="195">
                  <c:v>0.410901467505241</c:v>
                </c:pt>
                <c:pt idx="196">
                  <c:v>0.412997903563941</c:v>
                </c:pt>
                <c:pt idx="197">
                  <c:v>0.415094339622642</c:v>
                </c:pt>
                <c:pt idx="198">
                  <c:v>0.417190775681342</c:v>
                </c:pt>
                <c:pt idx="199">
                  <c:v>0.419287211740042</c:v>
                </c:pt>
                <c:pt idx="200">
                  <c:v>0.421383647798742</c:v>
                </c:pt>
                <c:pt idx="201">
                  <c:v>0.423480083857442</c:v>
                </c:pt>
                <c:pt idx="202">
                  <c:v>0.425576519916143</c:v>
                </c:pt>
                <c:pt idx="203">
                  <c:v>0.427672955974843</c:v>
                </c:pt>
                <c:pt idx="204">
                  <c:v>0.429769392033543</c:v>
                </c:pt>
                <c:pt idx="205">
                  <c:v>0.431865828092243</c:v>
                </c:pt>
                <c:pt idx="206">
                  <c:v>0.433962264150943</c:v>
                </c:pt>
                <c:pt idx="207">
                  <c:v>0.436058700209644</c:v>
                </c:pt>
                <c:pt idx="208">
                  <c:v>0.438155136268344</c:v>
                </c:pt>
                <c:pt idx="209">
                  <c:v>0.440251572327044</c:v>
                </c:pt>
                <c:pt idx="210">
                  <c:v>0.442348008385744</c:v>
                </c:pt>
                <c:pt idx="211">
                  <c:v>0.444444444444444</c:v>
                </c:pt>
                <c:pt idx="212">
                  <c:v>0.446540880503145</c:v>
                </c:pt>
                <c:pt idx="213">
                  <c:v>0.448637316561845</c:v>
                </c:pt>
                <c:pt idx="214">
                  <c:v>0.450733752620545</c:v>
                </c:pt>
                <c:pt idx="215">
                  <c:v>0.452830188679245</c:v>
                </c:pt>
                <c:pt idx="216">
                  <c:v>0.454926624737945</c:v>
                </c:pt>
                <c:pt idx="217">
                  <c:v>0.457023060796646</c:v>
                </c:pt>
                <c:pt idx="218">
                  <c:v>0.459119496855346</c:v>
                </c:pt>
                <c:pt idx="219">
                  <c:v>0.461215932914046</c:v>
                </c:pt>
                <c:pt idx="220">
                  <c:v>0.463312368972746</c:v>
                </c:pt>
                <c:pt idx="221">
                  <c:v>0.465408805031447</c:v>
                </c:pt>
                <c:pt idx="222">
                  <c:v>0.467505241090147</c:v>
                </c:pt>
                <c:pt idx="223">
                  <c:v>0.469601677148847</c:v>
                </c:pt>
                <c:pt idx="224">
                  <c:v>0.471698113207547</c:v>
                </c:pt>
                <c:pt idx="225">
                  <c:v>0.473794549266247</c:v>
                </c:pt>
                <c:pt idx="226">
                  <c:v>0.475890985324948</c:v>
                </c:pt>
                <c:pt idx="227">
                  <c:v>0.477987421383648</c:v>
                </c:pt>
                <c:pt idx="228">
                  <c:v>0.480083857442348</c:v>
                </c:pt>
                <c:pt idx="229">
                  <c:v>0.482180293501048</c:v>
                </c:pt>
                <c:pt idx="230">
                  <c:v>0.484276729559748</c:v>
                </c:pt>
                <c:pt idx="231">
                  <c:v>0.486373165618449</c:v>
                </c:pt>
                <c:pt idx="232">
                  <c:v>0.488469601677149</c:v>
                </c:pt>
                <c:pt idx="233">
                  <c:v>0.490566037735849</c:v>
                </c:pt>
                <c:pt idx="234">
                  <c:v>0.492662473794549</c:v>
                </c:pt>
                <c:pt idx="235">
                  <c:v>0.494758909853249</c:v>
                </c:pt>
                <c:pt idx="236">
                  <c:v>0.49685534591195</c:v>
                </c:pt>
                <c:pt idx="237">
                  <c:v>0.49895178197065</c:v>
                </c:pt>
                <c:pt idx="238">
                  <c:v>0.50104821802935</c:v>
                </c:pt>
                <c:pt idx="239">
                  <c:v>0.50314465408805</c:v>
                </c:pt>
                <c:pt idx="240">
                  <c:v>0.505241090146751</c:v>
                </c:pt>
                <c:pt idx="241">
                  <c:v>0.507337526205451</c:v>
                </c:pt>
                <c:pt idx="242">
                  <c:v>0.509433962264151</c:v>
                </c:pt>
                <c:pt idx="243">
                  <c:v>0.511530398322851</c:v>
                </c:pt>
                <c:pt idx="244">
                  <c:v>0.513626834381551</c:v>
                </c:pt>
                <c:pt idx="245">
                  <c:v>0.515723270440252</c:v>
                </c:pt>
                <c:pt idx="246">
                  <c:v>0.517819706498952</c:v>
                </c:pt>
                <c:pt idx="247">
                  <c:v>0.519916142557652</c:v>
                </c:pt>
                <c:pt idx="248">
                  <c:v>0.522012578616352</c:v>
                </c:pt>
                <c:pt idx="249">
                  <c:v>0.524109014675052</c:v>
                </c:pt>
                <c:pt idx="250">
                  <c:v>0.526205450733753</c:v>
                </c:pt>
                <c:pt idx="251">
                  <c:v>0.528301886792453</c:v>
                </c:pt>
                <c:pt idx="252">
                  <c:v>0.530398322851153</c:v>
                </c:pt>
                <c:pt idx="253">
                  <c:v>0.532494758909853</c:v>
                </c:pt>
                <c:pt idx="254">
                  <c:v>0.534591194968553</c:v>
                </c:pt>
                <c:pt idx="255">
                  <c:v>0.536687631027254</c:v>
                </c:pt>
                <c:pt idx="256">
                  <c:v>0.538784067085954</c:v>
                </c:pt>
                <c:pt idx="257">
                  <c:v>0.540880503144654</c:v>
                </c:pt>
                <c:pt idx="258">
                  <c:v>0.542976939203354</c:v>
                </c:pt>
                <c:pt idx="259">
                  <c:v>0.545073375262054</c:v>
                </c:pt>
                <c:pt idx="260">
                  <c:v>0.547169811320755</c:v>
                </c:pt>
                <c:pt idx="261">
                  <c:v>0.549266247379455</c:v>
                </c:pt>
                <c:pt idx="262">
                  <c:v>0.551362683438155</c:v>
                </c:pt>
                <c:pt idx="263">
                  <c:v>0.553459119496855</c:v>
                </c:pt>
                <c:pt idx="264">
                  <c:v>0.555555555555556</c:v>
                </c:pt>
                <c:pt idx="265">
                  <c:v>0.557651991614256</c:v>
                </c:pt>
                <c:pt idx="266">
                  <c:v>0.559748427672956</c:v>
                </c:pt>
                <c:pt idx="267">
                  <c:v>0.561844863731656</c:v>
                </c:pt>
                <c:pt idx="268">
                  <c:v>0.563941299790356</c:v>
                </c:pt>
                <c:pt idx="269">
                  <c:v>0.566037735849057</c:v>
                </c:pt>
                <c:pt idx="270">
                  <c:v>0.568134171907757</c:v>
                </c:pt>
                <c:pt idx="271">
                  <c:v>0.570230607966457</c:v>
                </c:pt>
                <c:pt idx="272">
                  <c:v>0.572327044025157</c:v>
                </c:pt>
                <c:pt idx="273">
                  <c:v>0.574423480083857</c:v>
                </c:pt>
                <c:pt idx="274">
                  <c:v>0.576519916142558</c:v>
                </c:pt>
                <c:pt idx="275">
                  <c:v>0.578616352201258</c:v>
                </c:pt>
                <c:pt idx="276">
                  <c:v>0.580712788259958</c:v>
                </c:pt>
                <c:pt idx="277">
                  <c:v>0.582809224318658</c:v>
                </c:pt>
                <c:pt idx="278">
                  <c:v>0.584905660377358</c:v>
                </c:pt>
                <c:pt idx="279">
                  <c:v>0.587002096436059</c:v>
                </c:pt>
                <c:pt idx="280">
                  <c:v>0.589098532494759</c:v>
                </c:pt>
                <c:pt idx="281">
                  <c:v>0.591194968553459</c:v>
                </c:pt>
                <c:pt idx="282">
                  <c:v>0.593291404612159</c:v>
                </c:pt>
                <c:pt idx="283">
                  <c:v>0.59538784067086</c:v>
                </c:pt>
                <c:pt idx="284">
                  <c:v>0.59748427672956</c:v>
                </c:pt>
                <c:pt idx="285">
                  <c:v>0.59958071278826</c:v>
                </c:pt>
                <c:pt idx="286">
                  <c:v>0.60167714884696</c:v>
                </c:pt>
                <c:pt idx="287">
                  <c:v>0.60377358490566</c:v>
                </c:pt>
                <c:pt idx="288">
                  <c:v>0.605870020964361</c:v>
                </c:pt>
                <c:pt idx="289">
                  <c:v>0.607966457023061</c:v>
                </c:pt>
                <c:pt idx="290">
                  <c:v>0.610062893081761</c:v>
                </c:pt>
                <c:pt idx="291">
                  <c:v>0.612159329140461</c:v>
                </c:pt>
                <c:pt idx="292">
                  <c:v>0.614255765199161</c:v>
                </c:pt>
                <c:pt idx="293">
                  <c:v>0.616352201257862</c:v>
                </c:pt>
                <c:pt idx="294">
                  <c:v>0.618448637316562</c:v>
                </c:pt>
                <c:pt idx="295">
                  <c:v>0.620545073375262</c:v>
                </c:pt>
                <c:pt idx="296">
                  <c:v>0.622641509433962</c:v>
                </c:pt>
                <c:pt idx="297">
                  <c:v>0.624737945492662</c:v>
                </c:pt>
                <c:pt idx="298">
                  <c:v>0.626834381551363</c:v>
                </c:pt>
                <c:pt idx="299">
                  <c:v>0.628930817610063</c:v>
                </c:pt>
                <c:pt idx="300">
                  <c:v>0.631027253668763</c:v>
                </c:pt>
                <c:pt idx="301">
                  <c:v>0.633123689727463</c:v>
                </c:pt>
                <c:pt idx="302">
                  <c:v>0.635220125786163</c:v>
                </c:pt>
                <c:pt idx="303">
                  <c:v>0.637316561844864</c:v>
                </c:pt>
                <c:pt idx="304">
                  <c:v>0.639412997903564</c:v>
                </c:pt>
                <c:pt idx="305">
                  <c:v>0.641509433962264</c:v>
                </c:pt>
                <c:pt idx="306">
                  <c:v>0.643605870020964</c:v>
                </c:pt>
                <c:pt idx="307">
                  <c:v>0.645702306079665</c:v>
                </c:pt>
                <c:pt idx="308">
                  <c:v>0.647798742138365</c:v>
                </c:pt>
                <c:pt idx="309">
                  <c:v>0.649895178197065</c:v>
                </c:pt>
                <c:pt idx="310">
                  <c:v>0.651991614255765</c:v>
                </c:pt>
                <c:pt idx="311">
                  <c:v>0.654088050314465</c:v>
                </c:pt>
                <c:pt idx="312">
                  <c:v>0.656184486373166</c:v>
                </c:pt>
                <c:pt idx="313">
                  <c:v>0.658280922431866</c:v>
                </c:pt>
                <c:pt idx="314">
                  <c:v>0.660377358490566</c:v>
                </c:pt>
                <c:pt idx="315">
                  <c:v>0.662473794549266</c:v>
                </c:pt>
                <c:pt idx="316">
                  <c:v>0.664570230607966</c:v>
                </c:pt>
                <c:pt idx="317">
                  <c:v>0.666666666666667</c:v>
                </c:pt>
                <c:pt idx="318">
                  <c:v>0.668763102725367</c:v>
                </c:pt>
                <c:pt idx="319">
                  <c:v>0.670859538784067</c:v>
                </c:pt>
                <c:pt idx="320">
                  <c:v>0.672955974842767</c:v>
                </c:pt>
                <c:pt idx="321">
                  <c:v>0.675052410901467</c:v>
                </c:pt>
                <c:pt idx="322">
                  <c:v>0.677148846960168</c:v>
                </c:pt>
                <c:pt idx="323">
                  <c:v>0.679245283018868</c:v>
                </c:pt>
                <c:pt idx="324">
                  <c:v>0.681341719077568</c:v>
                </c:pt>
                <c:pt idx="325">
                  <c:v>0.683438155136268</c:v>
                </c:pt>
                <c:pt idx="326">
                  <c:v>0.685534591194968</c:v>
                </c:pt>
                <c:pt idx="327">
                  <c:v>0.687631027253669</c:v>
                </c:pt>
                <c:pt idx="328">
                  <c:v>0.689727463312369</c:v>
                </c:pt>
                <c:pt idx="329">
                  <c:v>0.691823899371069</c:v>
                </c:pt>
                <c:pt idx="330">
                  <c:v>0.693920335429769</c:v>
                </c:pt>
                <c:pt idx="331">
                  <c:v>0.69601677148847</c:v>
                </c:pt>
                <c:pt idx="332">
                  <c:v>0.69811320754717</c:v>
                </c:pt>
                <c:pt idx="333">
                  <c:v>0.70020964360587</c:v>
                </c:pt>
                <c:pt idx="334">
                  <c:v>0.70230607966457</c:v>
                </c:pt>
                <c:pt idx="335">
                  <c:v>0.70440251572327</c:v>
                </c:pt>
                <c:pt idx="336">
                  <c:v>0.706498951781971</c:v>
                </c:pt>
                <c:pt idx="337">
                  <c:v>0.708595387840671</c:v>
                </c:pt>
                <c:pt idx="338">
                  <c:v>0.710691823899371</c:v>
                </c:pt>
                <c:pt idx="339">
                  <c:v>0.712788259958071</c:v>
                </c:pt>
                <c:pt idx="340">
                  <c:v>0.714884696016771</c:v>
                </c:pt>
                <c:pt idx="341">
                  <c:v>0.716981132075472</c:v>
                </c:pt>
                <c:pt idx="342">
                  <c:v>0.719077568134172</c:v>
                </c:pt>
                <c:pt idx="343">
                  <c:v>0.721174004192872</c:v>
                </c:pt>
                <c:pt idx="344">
                  <c:v>0.723270440251572</c:v>
                </c:pt>
                <c:pt idx="345">
                  <c:v>0.725366876310272</c:v>
                </c:pt>
                <c:pt idx="346">
                  <c:v>0.727463312368973</c:v>
                </c:pt>
                <c:pt idx="347">
                  <c:v>0.729559748427673</c:v>
                </c:pt>
                <c:pt idx="348">
                  <c:v>0.731656184486373</c:v>
                </c:pt>
                <c:pt idx="349">
                  <c:v>0.733752620545073</c:v>
                </c:pt>
                <c:pt idx="350">
                  <c:v>0.735849056603773</c:v>
                </c:pt>
                <c:pt idx="351">
                  <c:v>0.737945492662474</c:v>
                </c:pt>
                <c:pt idx="352">
                  <c:v>0.740041928721174</c:v>
                </c:pt>
                <c:pt idx="353">
                  <c:v>0.742138364779874</c:v>
                </c:pt>
                <c:pt idx="354">
                  <c:v>0.744234800838574</c:v>
                </c:pt>
                <c:pt idx="355">
                  <c:v>0.746331236897275</c:v>
                </c:pt>
                <c:pt idx="356">
                  <c:v>0.748427672955975</c:v>
                </c:pt>
                <c:pt idx="357">
                  <c:v>0.750524109014675</c:v>
                </c:pt>
                <c:pt idx="358">
                  <c:v>0.752620545073375</c:v>
                </c:pt>
                <c:pt idx="359">
                  <c:v>0.754716981132075</c:v>
                </c:pt>
                <c:pt idx="360">
                  <c:v>0.756813417190776</c:v>
                </c:pt>
                <c:pt idx="361">
                  <c:v>0.758909853249476</c:v>
                </c:pt>
                <c:pt idx="362">
                  <c:v>0.761006289308176</c:v>
                </c:pt>
                <c:pt idx="363">
                  <c:v>0.763102725366876</c:v>
                </c:pt>
                <c:pt idx="364">
                  <c:v>0.765199161425576</c:v>
                </c:pt>
                <c:pt idx="365">
                  <c:v>0.767295597484277</c:v>
                </c:pt>
                <c:pt idx="366">
                  <c:v>0.769392033542977</c:v>
                </c:pt>
                <c:pt idx="367">
                  <c:v>0.771488469601677</c:v>
                </c:pt>
                <c:pt idx="368">
                  <c:v>0.773584905660377</c:v>
                </c:pt>
                <c:pt idx="369">
                  <c:v>0.775681341719077</c:v>
                </c:pt>
                <c:pt idx="370">
                  <c:v>0.777777777777778</c:v>
                </c:pt>
                <c:pt idx="371">
                  <c:v>0.779874213836478</c:v>
                </c:pt>
                <c:pt idx="372">
                  <c:v>0.781970649895178</c:v>
                </c:pt>
                <c:pt idx="373">
                  <c:v>0.784067085953878</c:v>
                </c:pt>
                <c:pt idx="374">
                  <c:v>0.786163522012579</c:v>
                </c:pt>
                <c:pt idx="375">
                  <c:v>0.788259958071279</c:v>
                </c:pt>
                <c:pt idx="376">
                  <c:v>0.790356394129979</c:v>
                </c:pt>
                <c:pt idx="377">
                  <c:v>0.792452830188679</c:v>
                </c:pt>
                <c:pt idx="378">
                  <c:v>0.794549266247379</c:v>
                </c:pt>
                <c:pt idx="379">
                  <c:v>0.79664570230608</c:v>
                </c:pt>
                <c:pt idx="380">
                  <c:v>0.79874213836478</c:v>
                </c:pt>
                <c:pt idx="381">
                  <c:v>0.80083857442348</c:v>
                </c:pt>
                <c:pt idx="382">
                  <c:v>0.80293501048218</c:v>
                </c:pt>
                <c:pt idx="383">
                  <c:v>0.805031446540881</c:v>
                </c:pt>
                <c:pt idx="384">
                  <c:v>0.807127882599581</c:v>
                </c:pt>
                <c:pt idx="385">
                  <c:v>0.809224318658281</c:v>
                </c:pt>
                <c:pt idx="386">
                  <c:v>0.811320754716981</c:v>
                </c:pt>
                <c:pt idx="387">
                  <c:v>0.813417190775681</c:v>
                </c:pt>
                <c:pt idx="388">
                  <c:v>0.815513626834382</c:v>
                </c:pt>
                <c:pt idx="389">
                  <c:v>0.817610062893082</c:v>
                </c:pt>
                <c:pt idx="390">
                  <c:v>0.819706498951782</c:v>
                </c:pt>
                <c:pt idx="391">
                  <c:v>0.821802935010482</c:v>
                </c:pt>
                <c:pt idx="392">
                  <c:v>0.823899371069182</c:v>
                </c:pt>
                <c:pt idx="393">
                  <c:v>0.825995807127883</c:v>
                </c:pt>
                <c:pt idx="394">
                  <c:v>0.828092243186583</c:v>
                </c:pt>
                <c:pt idx="395">
                  <c:v>0.830188679245283</c:v>
                </c:pt>
                <c:pt idx="396">
                  <c:v>0.832285115303983</c:v>
                </c:pt>
                <c:pt idx="397">
                  <c:v>0.834381551362683</c:v>
                </c:pt>
                <c:pt idx="398">
                  <c:v>0.836477987421384</c:v>
                </c:pt>
                <c:pt idx="399">
                  <c:v>0.838574423480084</c:v>
                </c:pt>
                <c:pt idx="400">
                  <c:v>0.840670859538784</c:v>
                </c:pt>
                <c:pt idx="401">
                  <c:v>0.842767295597484</c:v>
                </c:pt>
                <c:pt idx="402">
                  <c:v>0.844863731656184</c:v>
                </c:pt>
                <c:pt idx="403">
                  <c:v>0.846960167714885</c:v>
                </c:pt>
                <c:pt idx="404">
                  <c:v>0.849056603773585</c:v>
                </c:pt>
                <c:pt idx="405">
                  <c:v>0.851153039832285</c:v>
                </c:pt>
                <c:pt idx="406">
                  <c:v>0.853249475890985</c:v>
                </c:pt>
                <c:pt idx="407">
                  <c:v>0.855345911949686</c:v>
                </c:pt>
                <c:pt idx="408">
                  <c:v>0.857442348008386</c:v>
                </c:pt>
                <c:pt idx="409">
                  <c:v>0.859538784067086</c:v>
                </c:pt>
                <c:pt idx="410">
                  <c:v>0.861635220125786</c:v>
                </c:pt>
                <c:pt idx="411">
                  <c:v>0.863731656184486</c:v>
                </c:pt>
                <c:pt idx="412">
                  <c:v>0.865828092243187</c:v>
                </c:pt>
                <c:pt idx="413">
                  <c:v>0.867924528301887</c:v>
                </c:pt>
                <c:pt idx="414">
                  <c:v>0.870020964360587</c:v>
                </c:pt>
                <c:pt idx="415">
                  <c:v>0.872117400419287</c:v>
                </c:pt>
                <c:pt idx="416">
                  <c:v>0.874213836477987</c:v>
                </c:pt>
                <c:pt idx="417">
                  <c:v>0.876310272536688</c:v>
                </c:pt>
                <c:pt idx="418">
                  <c:v>0.878406708595388</c:v>
                </c:pt>
                <c:pt idx="419">
                  <c:v>0.880503144654088</c:v>
                </c:pt>
                <c:pt idx="420">
                  <c:v>0.882599580712788</c:v>
                </c:pt>
                <c:pt idx="421">
                  <c:v>0.884696016771488</c:v>
                </c:pt>
                <c:pt idx="422">
                  <c:v>0.886792452830189</c:v>
                </c:pt>
                <c:pt idx="423">
                  <c:v>0.888888888888889</c:v>
                </c:pt>
                <c:pt idx="424">
                  <c:v>0.890985324947589</c:v>
                </c:pt>
                <c:pt idx="425">
                  <c:v>0.893081761006289</c:v>
                </c:pt>
                <c:pt idx="426">
                  <c:v>0.895178197064989</c:v>
                </c:pt>
                <c:pt idx="427">
                  <c:v>0.89727463312369</c:v>
                </c:pt>
                <c:pt idx="428">
                  <c:v>0.89937106918239</c:v>
                </c:pt>
                <c:pt idx="429">
                  <c:v>0.90146750524109</c:v>
                </c:pt>
                <c:pt idx="430">
                  <c:v>0.90356394129979</c:v>
                </c:pt>
                <c:pt idx="431">
                  <c:v>0.905660377358491</c:v>
                </c:pt>
                <c:pt idx="432">
                  <c:v>0.907756813417191</c:v>
                </c:pt>
                <c:pt idx="433">
                  <c:v>0.909853249475891</c:v>
                </c:pt>
                <c:pt idx="434">
                  <c:v>0.911949685534591</c:v>
                </c:pt>
                <c:pt idx="435">
                  <c:v>0.914046121593291</c:v>
                </c:pt>
                <c:pt idx="436">
                  <c:v>0.916142557651992</c:v>
                </c:pt>
                <c:pt idx="437">
                  <c:v>0.918238993710692</c:v>
                </c:pt>
                <c:pt idx="438">
                  <c:v>0.920335429769392</c:v>
                </c:pt>
                <c:pt idx="439">
                  <c:v>0.922431865828092</c:v>
                </c:pt>
                <c:pt idx="440">
                  <c:v>0.924528301886792</c:v>
                </c:pt>
                <c:pt idx="441">
                  <c:v>0.926624737945493</c:v>
                </c:pt>
                <c:pt idx="442">
                  <c:v>0.928721174004193</c:v>
                </c:pt>
                <c:pt idx="443">
                  <c:v>0.930817610062893</c:v>
                </c:pt>
                <c:pt idx="444">
                  <c:v>0.932914046121593</c:v>
                </c:pt>
                <c:pt idx="445">
                  <c:v>0.935010482180293</c:v>
                </c:pt>
                <c:pt idx="446">
                  <c:v>0.937106918238994</c:v>
                </c:pt>
                <c:pt idx="447">
                  <c:v>0.939203354297694</c:v>
                </c:pt>
                <c:pt idx="448">
                  <c:v>0.941299790356394</c:v>
                </c:pt>
                <c:pt idx="449">
                  <c:v>0.943396226415094</c:v>
                </c:pt>
                <c:pt idx="450">
                  <c:v>0.945492662473795</c:v>
                </c:pt>
                <c:pt idx="451">
                  <c:v>0.947589098532495</c:v>
                </c:pt>
                <c:pt idx="452">
                  <c:v>0.949685534591195</c:v>
                </c:pt>
                <c:pt idx="453">
                  <c:v>0.951781970649895</c:v>
                </c:pt>
                <c:pt idx="454">
                  <c:v>0.953878406708595</c:v>
                </c:pt>
                <c:pt idx="455">
                  <c:v>0.955974842767296</c:v>
                </c:pt>
                <c:pt idx="456">
                  <c:v>0.958071278825996</c:v>
                </c:pt>
                <c:pt idx="457">
                  <c:v>0.960167714884696</c:v>
                </c:pt>
                <c:pt idx="458">
                  <c:v>0.962264150943396</c:v>
                </c:pt>
                <c:pt idx="459">
                  <c:v>0.964360587002096</c:v>
                </c:pt>
                <c:pt idx="460">
                  <c:v>0.966457023060797</c:v>
                </c:pt>
                <c:pt idx="461">
                  <c:v>0.968553459119497</c:v>
                </c:pt>
                <c:pt idx="462">
                  <c:v>0.970649895178197</c:v>
                </c:pt>
                <c:pt idx="463">
                  <c:v>0.972746331236897</c:v>
                </c:pt>
                <c:pt idx="464">
                  <c:v>0.974842767295597</c:v>
                </c:pt>
                <c:pt idx="465">
                  <c:v>0.976939203354298</c:v>
                </c:pt>
                <c:pt idx="466">
                  <c:v>0.979035639412998</c:v>
                </c:pt>
                <c:pt idx="467">
                  <c:v>0.981132075471698</c:v>
                </c:pt>
                <c:pt idx="468">
                  <c:v>0.983228511530398</c:v>
                </c:pt>
                <c:pt idx="469">
                  <c:v>0.985324947589098</c:v>
                </c:pt>
                <c:pt idx="470">
                  <c:v>0.987421383647799</c:v>
                </c:pt>
                <c:pt idx="471">
                  <c:v>0.989517819706499</c:v>
                </c:pt>
                <c:pt idx="472">
                  <c:v>0.991614255765199</c:v>
                </c:pt>
                <c:pt idx="473">
                  <c:v>0.993710691823899</c:v>
                </c:pt>
                <c:pt idx="474">
                  <c:v>0.9958071278826</c:v>
                </c:pt>
                <c:pt idx="475">
                  <c:v>0.9979035639413</c:v>
                </c:pt>
                <c:pt idx="476">
                  <c:v>1.0</c:v>
                </c:pt>
              </c:numCache>
            </c:numRef>
          </c:yVal>
          <c:smooth val="0"/>
        </c:ser>
        <c:ser>
          <c:idx val="0"/>
          <c:order val="0"/>
          <c:tx>
            <c:strRef>
              <c:f>Data_Home!$E$1</c:f>
              <c:strCache>
                <c:ptCount val="1"/>
                <c:pt idx="0">
                  <c:v>Princeton CDF</c:v>
                </c:pt>
              </c:strCache>
            </c:strRef>
          </c:tx>
          <c:marker>
            <c:symbol val="none"/>
          </c:marker>
          <c:xVal>
            <c:numRef>
              <c:f>Data_Home!$D$2:$D$500</c:f>
              <c:numCache>
                <c:formatCode>General</c:formatCode>
                <c:ptCount val="499"/>
                <c:pt idx="0">
                  <c:v>96.033</c:v>
                </c:pt>
                <c:pt idx="1">
                  <c:v>96.612</c:v>
                </c:pt>
                <c:pt idx="2">
                  <c:v>96.92</c:v>
                </c:pt>
                <c:pt idx="3">
                  <c:v>97.10499999999998</c:v>
                </c:pt>
                <c:pt idx="4">
                  <c:v>97.317</c:v>
                </c:pt>
                <c:pt idx="5">
                  <c:v>97.693</c:v>
                </c:pt>
                <c:pt idx="6">
                  <c:v>97.768</c:v>
                </c:pt>
                <c:pt idx="7">
                  <c:v>97.785</c:v>
                </c:pt>
                <c:pt idx="8">
                  <c:v>97.82499999999998</c:v>
                </c:pt>
                <c:pt idx="9">
                  <c:v>97.836</c:v>
                </c:pt>
                <c:pt idx="10">
                  <c:v>97.942</c:v>
                </c:pt>
                <c:pt idx="11">
                  <c:v>98.036</c:v>
                </c:pt>
                <c:pt idx="12">
                  <c:v>98.06</c:v>
                </c:pt>
                <c:pt idx="13">
                  <c:v>98.09</c:v>
                </c:pt>
                <c:pt idx="14">
                  <c:v>98.093</c:v>
                </c:pt>
                <c:pt idx="15">
                  <c:v>98.227</c:v>
                </c:pt>
                <c:pt idx="16">
                  <c:v>98.231</c:v>
                </c:pt>
                <c:pt idx="17">
                  <c:v>98.236</c:v>
                </c:pt>
                <c:pt idx="18">
                  <c:v>98.242</c:v>
                </c:pt>
                <c:pt idx="19">
                  <c:v>98.288</c:v>
                </c:pt>
                <c:pt idx="20">
                  <c:v>98.347</c:v>
                </c:pt>
                <c:pt idx="21">
                  <c:v>98.349</c:v>
                </c:pt>
                <c:pt idx="22">
                  <c:v>98.351</c:v>
                </c:pt>
                <c:pt idx="23">
                  <c:v>98.393</c:v>
                </c:pt>
                <c:pt idx="24">
                  <c:v>98.404</c:v>
                </c:pt>
                <c:pt idx="25">
                  <c:v>98.431</c:v>
                </c:pt>
                <c:pt idx="26">
                  <c:v>98.458</c:v>
                </c:pt>
                <c:pt idx="27">
                  <c:v>98.548</c:v>
                </c:pt>
                <c:pt idx="28">
                  <c:v>98.549</c:v>
                </c:pt>
                <c:pt idx="29">
                  <c:v>98.565</c:v>
                </c:pt>
                <c:pt idx="30">
                  <c:v>98.612</c:v>
                </c:pt>
                <c:pt idx="31">
                  <c:v>98.612</c:v>
                </c:pt>
                <c:pt idx="32">
                  <c:v>98.636</c:v>
                </c:pt>
                <c:pt idx="33">
                  <c:v>98.64</c:v>
                </c:pt>
                <c:pt idx="34">
                  <c:v>98.66999999999998</c:v>
                </c:pt>
                <c:pt idx="35">
                  <c:v>98.68300000000001</c:v>
                </c:pt>
                <c:pt idx="36">
                  <c:v>98.687</c:v>
                </c:pt>
                <c:pt idx="37">
                  <c:v>98.702</c:v>
                </c:pt>
                <c:pt idx="38">
                  <c:v>98.705</c:v>
                </c:pt>
                <c:pt idx="39">
                  <c:v>98.717</c:v>
                </c:pt>
                <c:pt idx="40">
                  <c:v>98.732</c:v>
                </c:pt>
                <c:pt idx="41">
                  <c:v>98.733</c:v>
                </c:pt>
                <c:pt idx="42">
                  <c:v>98.746</c:v>
                </c:pt>
                <c:pt idx="43">
                  <c:v>98.746</c:v>
                </c:pt>
                <c:pt idx="44">
                  <c:v>98.758</c:v>
                </c:pt>
                <c:pt idx="45">
                  <c:v>98.764</c:v>
                </c:pt>
                <c:pt idx="46">
                  <c:v>98.767</c:v>
                </c:pt>
                <c:pt idx="47">
                  <c:v>98.77</c:v>
                </c:pt>
                <c:pt idx="48">
                  <c:v>98.779</c:v>
                </c:pt>
                <c:pt idx="49">
                  <c:v>98.798</c:v>
                </c:pt>
                <c:pt idx="50">
                  <c:v>98.799</c:v>
                </c:pt>
                <c:pt idx="51">
                  <c:v>98.8</c:v>
                </c:pt>
                <c:pt idx="52">
                  <c:v>98.815</c:v>
                </c:pt>
                <c:pt idx="53">
                  <c:v>98.82499999999998</c:v>
                </c:pt>
                <c:pt idx="54">
                  <c:v>98.831</c:v>
                </c:pt>
                <c:pt idx="55">
                  <c:v>98.831</c:v>
                </c:pt>
                <c:pt idx="56">
                  <c:v>98.84</c:v>
                </c:pt>
                <c:pt idx="57">
                  <c:v>98.843</c:v>
                </c:pt>
                <c:pt idx="58">
                  <c:v>98.844</c:v>
                </c:pt>
                <c:pt idx="59">
                  <c:v>98.861</c:v>
                </c:pt>
                <c:pt idx="60">
                  <c:v>98.866</c:v>
                </c:pt>
                <c:pt idx="61">
                  <c:v>98.892</c:v>
                </c:pt>
                <c:pt idx="62">
                  <c:v>98.899</c:v>
                </c:pt>
                <c:pt idx="63">
                  <c:v>98.901</c:v>
                </c:pt>
                <c:pt idx="64">
                  <c:v>99.011</c:v>
                </c:pt>
                <c:pt idx="65">
                  <c:v>99.035</c:v>
                </c:pt>
                <c:pt idx="66">
                  <c:v>99.039</c:v>
                </c:pt>
                <c:pt idx="67">
                  <c:v>99.069</c:v>
                </c:pt>
                <c:pt idx="68">
                  <c:v>99.074</c:v>
                </c:pt>
                <c:pt idx="69">
                  <c:v>99.085</c:v>
                </c:pt>
                <c:pt idx="70">
                  <c:v>99.089</c:v>
                </c:pt>
                <c:pt idx="71">
                  <c:v>99.095</c:v>
                </c:pt>
                <c:pt idx="72">
                  <c:v>99.11</c:v>
                </c:pt>
                <c:pt idx="73">
                  <c:v>99.12799999999998</c:v>
                </c:pt>
                <c:pt idx="74">
                  <c:v>99.133</c:v>
                </c:pt>
                <c:pt idx="75">
                  <c:v>99.15799999999998</c:v>
                </c:pt>
                <c:pt idx="76">
                  <c:v>99.169</c:v>
                </c:pt>
                <c:pt idx="77">
                  <c:v>99.16999999999998</c:v>
                </c:pt>
                <c:pt idx="78">
                  <c:v>99.17499999999998</c:v>
                </c:pt>
                <c:pt idx="79">
                  <c:v>99.18000000000001</c:v>
                </c:pt>
                <c:pt idx="80">
                  <c:v>99.194</c:v>
                </c:pt>
                <c:pt idx="81">
                  <c:v>99.195</c:v>
                </c:pt>
                <c:pt idx="82">
                  <c:v>99.227</c:v>
                </c:pt>
                <c:pt idx="83">
                  <c:v>99.231</c:v>
                </c:pt>
                <c:pt idx="84">
                  <c:v>99.243</c:v>
                </c:pt>
                <c:pt idx="85">
                  <c:v>99.253</c:v>
                </c:pt>
                <c:pt idx="86">
                  <c:v>99.27800000000001</c:v>
                </c:pt>
                <c:pt idx="87">
                  <c:v>99.288</c:v>
                </c:pt>
                <c:pt idx="88">
                  <c:v>99.288</c:v>
                </c:pt>
                <c:pt idx="89">
                  <c:v>99.296</c:v>
                </c:pt>
                <c:pt idx="90">
                  <c:v>99.297</c:v>
                </c:pt>
                <c:pt idx="91">
                  <c:v>99.299</c:v>
                </c:pt>
                <c:pt idx="92">
                  <c:v>99.327</c:v>
                </c:pt>
                <c:pt idx="93">
                  <c:v>99.345</c:v>
                </c:pt>
                <c:pt idx="94">
                  <c:v>99.368</c:v>
                </c:pt>
                <c:pt idx="95">
                  <c:v>99.412</c:v>
                </c:pt>
                <c:pt idx="96">
                  <c:v>99.423</c:v>
                </c:pt>
                <c:pt idx="97">
                  <c:v>99.428</c:v>
                </c:pt>
                <c:pt idx="98">
                  <c:v>99.429</c:v>
                </c:pt>
                <c:pt idx="99">
                  <c:v>99.431</c:v>
                </c:pt>
                <c:pt idx="100">
                  <c:v>99.447</c:v>
                </c:pt>
                <c:pt idx="101">
                  <c:v>99.451</c:v>
                </c:pt>
                <c:pt idx="102">
                  <c:v>99.459</c:v>
                </c:pt>
                <c:pt idx="103">
                  <c:v>99.479</c:v>
                </c:pt>
                <c:pt idx="104">
                  <c:v>99.503</c:v>
                </c:pt>
                <c:pt idx="105">
                  <c:v>99.509</c:v>
                </c:pt>
                <c:pt idx="106">
                  <c:v>99.52500000000001</c:v>
                </c:pt>
                <c:pt idx="107">
                  <c:v>99.529</c:v>
                </c:pt>
                <c:pt idx="108">
                  <c:v>99.535</c:v>
                </c:pt>
                <c:pt idx="109">
                  <c:v>99.537</c:v>
                </c:pt>
                <c:pt idx="110">
                  <c:v>99.557</c:v>
                </c:pt>
                <c:pt idx="111">
                  <c:v>99.566</c:v>
                </c:pt>
                <c:pt idx="112">
                  <c:v>99.586</c:v>
                </c:pt>
                <c:pt idx="113">
                  <c:v>99.589</c:v>
                </c:pt>
                <c:pt idx="114">
                  <c:v>99.591</c:v>
                </c:pt>
                <c:pt idx="115">
                  <c:v>99.66500000000001</c:v>
                </c:pt>
                <c:pt idx="116">
                  <c:v>99.68899999999998</c:v>
                </c:pt>
                <c:pt idx="117">
                  <c:v>99.704</c:v>
                </c:pt>
                <c:pt idx="118">
                  <c:v>99.712</c:v>
                </c:pt>
                <c:pt idx="119">
                  <c:v>99.712</c:v>
                </c:pt>
                <c:pt idx="120">
                  <c:v>99.725</c:v>
                </c:pt>
                <c:pt idx="121">
                  <c:v>99.757</c:v>
                </c:pt>
                <c:pt idx="122">
                  <c:v>99.831</c:v>
                </c:pt>
                <c:pt idx="123">
                  <c:v>99.832</c:v>
                </c:pt>
                <c:pt idx="124">
                  <c:v>99.841</c:v>
                </c:pt>
                <c:pt idx="125">
                  <c:v>99.85499999999998</c:v>
                </c:pt>
                <c:pt idx="126">
                  <c:v>99.867</c:v>
                </c:pt>
                <c:pt idx="127">
                  <c:v>99.869</c:v>
                </c:pt>
                <c:pt idx="128">
                  <c:v>99.871</c:v>
                </c:pt>
                <c:pt idx="129">
                  <c:v>99.874</c:v>
                </c:pt>
                <c:pt idx="130">
                  <c:v>99.927</c:v>
                </c:pt>
                <c:pt idx="131">
                  <c:v>99.935</c:v>
                </c:pt>
                <c:pt idx="132">
                  <c:v>99.936</c:v>
                </c:pt>
                <c:pt idx="133">
                  <c:v>99.94</c:v>
                </c:pt>
                <c:pt idx="134">
                  <c:v>99.967</c:v>
                </c:pt>
                <c:pt idx="135">
                  <c:v>99.997</c:v>
                </c:pt>
                <c:pt idx="136">
                  <c:v>100.006</c:v>
                </c:pt>
                <c:pt idx="137">
                  <c:v>100.055</c:v>
                </c:pt>
                <c:pt idx="138">
                  <c:v>100.087</c:v>
                </c:pt>
                <c:pt idx="139">
                  <c:v>100.119</c:v>
                </c:pt>
                <c:pt idx="140">
                  <c:v>100.12</c:v>
                </c:pt>
                <c:pt idx="141">
                  <c:v>100.17</c:v>
                </c:pt>
                <c:pt idx="142">
                  <c:v>100.208</c:v>
                </c:pt>
                <c:pt idx="143">
                  <c:v>100.243</c:v>
                </c:pt>
                <c:pt idx="144">
                  <c:v>100.28</c:v>
                </c:pt>
                <c:pt idx="145">
                  <c:v>100.3</c:v>
                </c:pt>
                <c:pt idx="146">
                  <c:v>100.319</c:v>
                </c:pt>
                <c:pt idx="147">
                  <c:v>100.323</c:v>
                </c:pt>
                <c:pt idx="148">
                  <c:v>100.339</c:v>
                </c:pt>
                <c:pt idx="149">
                  <c:v>100.419</c:v>
                </c:pt>
                <c:pt idx="150">
                  <c:v>100.428</c:v>
                </c:pt>
                <c:pt idx="151">
                  <c:v>100.429</c:v>
                </c:pt>
                <c:pt idx="152">
                  <c:v>100.457</c:v>
                </c:pt>
                <c:pt idx="153">
                  <c:v>100.459</c:v>
                </c:pt>
                <c:pt idx="154">
                  <c:v>100.499</c:v>
                </c:pt>
                <c:pt idx="155">
                  <c:v>100.506</c:v>
                </c:pt>
                <c:pt idx="156">
                  <c:v>100.508</c:v>
                </c:pt>
                <c:pt idx="157">
                  <c:v>100.518</c:v>
                </c:pt>
                <c:pt idx="158">
                  <c:v>100.534</c:v>
                </c:pt>
                <c:pt idx="159">
                  <c:v>100.539</c:v>
                </c:pt>
                <c:pt idx="160">
                  <c:v>100.581</c:v>
                </c:pt>
                <c:pt idx="161">
                  <c:v>100.581</c:v>
                </c:pt>
                <c:pt idx="162">
                  <c:v>100.59</c:v>
                </c:pt>
                <c:pt idx="163">
                  <c:v>100.612</c:v>
                </c:pt>
                <c:pt idx="164">
                  <c:v>100.623</c:v>
                </c:pt>
                <c:pt idx="165">
                  <c:v>100.632</c:v>
                </c:pt>
                <c:pt idx="166">
                  <c:v>100.635</c:v>
                </c:pt>
                <c:pt idx="167">
                  <c:v>100.649</c:v>
                </c:pt>
                <c:pt idx="168">
                  <c:v>100.66</c:v>
                </c:pt>
                <c:pt idx="169">
                  <c:v>100.663</c:v>
                </c:pt>
                <c:pt idx="170">
                  <c:v>100.679</c:v>
                </c:pt>
                <c:pt idx="171">
                  <c:v>100.705</c:v>
                </c:pt>
                <c:pt idx="172">
                  <c:v>100.725</c:v>
                </c:pt>
                <c:pt idx="173">
                  <c:v>100.73</c:v>
                </c:pt>
                <c:pt idx="174">
                  <c:v>100.741</c:v>
                </c:pt>
                <c:pt idx="175">
                  <c:v>100.767</c:v>
                </c:pt>
                <c:pt idx="176">
                  <c:v>100.776</c:v>
                </c:pt>
                <c:pt idx="177">
                  <c:v>100.784</c:v>
                </c:pt>
                <c:pt idx="178">
                  <c:v>100.785</c:v>
                </c:pt>
                <c:pt idx="179">
                  <c:v>100.787</c:v>
                </c:pt>
                <c:pt idx="180">
                  <c:v>100.816</c:v>
                </c:pt>
                <c:pt idx="181">
                  <c:v>100.825</c:v>
                </c:pt>
                <c:pt idx="182">
                  <c:v>100.825</c:v>
                </c:pt>
                <c:pt idx="183">
                  <c:v>100.868</c:v>
                </c:pt>
                <c:pt idx="184">
                  <c:v>100.874</c:v>
                </c:pt>
                <c:pt idx="185">
                  <c:v>100.94</c:v>
                </c:pt>
                <c:pt idx="186">
                  <c:v>100.948</c:v>
                </c:pt>
                <c:pt idx="187">
                  <c:v>100.973</c:v>
                </c:pt>
                <c:pt idx="188">
                  <c:v>101.067</c:v>
                </c:pt>
                <c:pt idx="189">
                  <c:v>101.069</c:v>
                </c:pt>
                <c:pt idx="190">
                  <c:v>101.078</c:v>
                </c:pt>
                <c:pt idx="191">
                  <c:v>101.079</c:v>
                </c:pt>
                <c:pt idx="192">
                  <c:v>101.085</c:v>
                </c:pt>
                <c:pt idx="193">
                  <c:v>101.086</c:v>
                </c:pt>
                <c:pt idx="194">
                  <c:v>101.092</c:v>
                </c:pt>
                <c:pt idx="195">
                  <c:v>101.118</c:v>
                </c:pt>
                <c:pt idx="196">
                  <c:v>101.119</c:v>
                </c:pt>
                <c:pt idx="197">
                  <c:v>101.131</c:v>
                </c:pt>
                <c:pt idx="198">
                  <c:v>101.138</c:v>
                </c:pt>
                <c:pt idx="199">
                  <c:v>101.187</c:v>
                </c:pt>
                <c:pt idx="200">
                  <c:v>101.193</c:v>
                </c:pt>
                <c:pt idx="201">
                  <c:v>101.212</c:v>
                </c:pt>
                <c:pt idx="202">
                  <c:v>101.213</c:v>
                </c:pt>
                <c:pt idx="203">
                  <c:v>101.213</c:v>
                </c:pt>
                <c:pt idx="204">
                  <c:v>101.23</c:v>
                </c:pt>
                <c:pt idx="205">
                  <c:v>101.247</c:v>
                </c:pt>
                <c:pt idx="206">
                  <c:v>101.311</c:v>
                </c:pt>
                <c:pt idx="207">
                  <c:v>101.318</c:v>
                </c:pt>
                <c:pt idx="208">
                  <c:v>101.341</c:v>
                </c:pt>
                <c:pt idx="209">
                  <c:v>101.362</c:v>
                </c:pt>
                <c:pt idx="210">
                  <c:v>101.37</c:v>
                </c:pt>
                <c:pt idx="211">
                  <c:v>101.378</c:v>
                </c:pt>
                <c:pt idx="212">
                  <c:v>101.386</c:v>
                </c:pt>
                <c:pt idx="213">
                  <c:v>101.387</c:v>
                </c:pt>
                <c:pt idx="214">
                  <c:v>101.389</c:v>
                </c:pt>
                <c:pt idx="215">
                  <c:v>101.401</c:v>
                </c:pt>
                <c:pt idx="216">
                  <c:v>101.425</c:v>
                </c:pt>
                <c:pt idx="217">
                  <c:v>101.438</c:v>
                </c:pt>
                <c:pt idx="218">
                  <c:v>101.446</c:v>
                </c:pt>
                <c:pt idx="219">
                  <c:v>101.464</c:v>
                </c:pt>
                <c:pt idx="220">
                  <c:v>101.479</c:v>
                </c:pt>
                <c:pt idx="221">
                  <c:v>101.48</c:v>
                </c:pt>
                <c:pt idx="222">
                  <c:v>101.488</c:v>
                </c:pt>
                <c:pt idx="223">
                  <c:v>101.489</c:v>
                </c:pt>
                <c:pt idx="224">
                  <c:v>101.491</c:v>
                </c:pt>
                <c:pt idx="225">
                  <c:v>101.509</c:v>
                </c:pt>
                <c:pt idx="226">
                  <c:v>101.537</c:v>
                </c:pt>
                <c:pt idx="227">
                  <c:v>101.547</c:v>
                </c:pt>
                <c:pt idx="228">
                  <c:v>101.579</c:v>
                </c:pt>
                <c:pt idx="229">
                  <c:v>101.587</c:v>
                </c:pt>
                <c:pt idx="230">
                  <c:v>101.59</c:v>
                </c:pt>
                <c:pt idx="231">
                  <c:v>101.618</c:v>
                </c:pt>
                <c:pt idx="232">
                  <c:v>101.634</c:v>
                </c:pt>
                <c:pt idx="233">
                  <c:v>101.655</c:v>
                </c:pt>
                <c:pt idx="234">
                  <c:v>101.677</c:v>
                </c:pt>
                <c:pt idx="235">
                  <c:v>101.677</c:v>
                </c:pt>
                <c:pt idx="236">
                  <c:v>101.693</c:v>
                </c:pt>
                <c:pt idx="237">
                  <c:v>101.702</c:v>
                </c:pt>
                <c:pt idx="238">
                  <c:v>101.715</c:v>
                </c:pt>
                <c:pt idx="239">
                  <c:v>101.733</c:v>
                </c:pt>
                <c:pt idx="240">
                  <c:v>101.738</c:v>
                </c:pt>
                <c:pt idx="241">
                  <c:v>101.78</c:v>
                </c:pt>
                <c:pt idx="242">
                  <c:v>101.787</c:v>
                </c:pt>
                <c:pt idx="243">
                  <c:v>101.789</c:v>
                </c:pt>
                <c:pt idx="244">
                  <c:v>101.793</c:v>
                </c:pt>
                <c:pt idx="245">
                  <c:v>101.799</c:v>
                </c:pt>
                <c:pt idx="246">
                  <c:v>101.801</c:v>
                </c:pt>
                <c:pt idx="247">
                  <c:v>101.815</c:v>
                </c:pt>
                <c:pt idx="248">
                  <c:v>101.816</c:v>
                </c:pt>
                <c:pt idx="249">
                  <c:v>101.858</c:v>
                </c:pt>
                <c:pt idx="250">
                  <c:v>101.863</c:v>
                </c:pt>
                <c:pt idx="251">
                  <c:v>101.865</c:v>
                </c:pt>
                <c:pt idx="252">
                  <c:v>101.897</c:v>
                </c:pt>
                <c:pt idx="253">
                  <c:v>101.901</c:v>
                </c:pt>
                <c:pt idx="254">
                  <c:v>101.913</c:v>
                </c:pt>
                <c:pt idx="255">
                  <c:v>101.917</c:v>
                </c:pt>
                <c:pt idx="256">
                  <c:v>101.93</c:v>
                </c:pt>
                <c:pt idx="257">
                  <c:v>101.946</c:v>
                </c:pt>
                <c:pt idx="258">
                  <c:v>101.977</c:v>
                </c:pt>
                <c:pt idx="259">
                  <c:v>101.996</c:v>
                </c:pt>
                <c:pt idx="260">
                  <c:v>102.0</c:v>
                </c:pt>
                <c:pt idx="261">
                  <c:v>102.003</c:v>
                </c:pt>
                <c:pt idx="262">
                  <c:v>102.067</c:v>
                </c:pt>
                <c:pt idx="263">
                  <c:v>102.068</c:v>
                </c:pt>
                <c:pt idx="264">
                  <c:v>102.12</c:v>
                </c:pt>
                <c:pt idx="265">
                  <c:v>102.141</c:v>
                </c:pt>
                <c:pt idx="266">
                  <c:v>102.163</c:v>
                </c:pt>
                <c:pt idx="267">
                  <c:v>102.181</c:v>
                </c:pt>
                <c:pt idx="268">
                  <c:v>102.198</c:v>
                </c:pt>
                <c:pt idx="269">
                  <c:v>102.202</c:v>
                </c:pt>
                <c:pt idx="270">
                  <c:v>102.203</c:v>
                </c:pt>
                <c:pt idx="271">
                  <c:v>102.245</c:v>
                </c:pt>
                <c:pt idx="272">
                  <c:v>102.28</c:v>
                </c:pt>
                <c:pt idx="273">
                  <c:v>102.302</c:v>
                </c:pt>
                <c:pt idx="274">
                  <c:v>102.306</c:v>
                </c:pt>
                <c:pt idx="275">
                  <c:v>102.306</c:v>
                </c:pt>
                <c:pt idx="276">
                  <c:v>102.314</c:v>
                </c:pt>
                <c:pt idx="277">
                  <c:v>102.316</c:v>
                </c:pt>
                <c:pt idx="278">
                  <c:v>102.422</c:v>
                </c:pt>
                <c:pt idx="279">
                  <c:v>102.432</c:v>
                </c:pt>
                <c:pt idx="280">
                  <c:v>102.523</c:v>
                </c:pt>
                <c:pt idx="281">
                  <c:v>102.554</c:v>
                </c:pt>
                <c:pt idx="282">
                  <c:v>102.571</c:v>
                </c:pt>
                <c:pt idx="283">
                  <c:v>102.576</c:v>
                </c:pt>
                <c:pt idx="284">
                  <c:v>102.585</c:v>
                </c:pt>
                <c:pt idx="285">
                  <c:v>102.596</c:v>
                </c:pt>
                <c:pt idx="286">
                  <c:v>102.619</c:v>
                </c:pt>
                <c:pt idx="287">
                  <c:v>102.634</c:v>
                </c:pt>
                <c:pt idx="288">
                  <c:v>102.643</c:v>
                </c:pt>
                <c:pt idx="289">
                  <c:v>102.646</c:v>
                </c:pt>
                <c:pt idx="290">
                  <c:v>102.655</c:v>
                </c:pt>
                <c:pt idx="291">
                  <c:v>102.677</c:v>
                </c:pt>
                <c:pt idx="292">
                  <c:v>102.702</c:v>
                </c:pt>
                <c:pt idx="293">
                  <c:v>102.74</c:v>
                </c:pt>
                <c:pt idx="294">
                  <c:v>102.779</c:v>
                </c:pt>
                <c:pt idx="295">
                  <c:v>102.784</c:v>
                </c:pt>
                <c:pt idx="296">
                  <c:v>102.798</c:v>
                </c:pt>
                <c:pt idx="297">
                  <c:v>102.801</c:v>
                </c:pt>
                <c:pt idx="298">
                  <c:v>102.81</c:v>
                </c:pt>
                <c:pt idx="299">
                  <c:v>102.812</c:v>
                </c:pt>
                <c:pt idx="300">
                  <c:v>102.825</c:v>
                </c:pt>
                <c:pt idx="301">
                  <c:v>102.853</c:v>
                </c:pt>
                <c:pt idx="302">
                  <c:v>102.877</c:v>
                </c:pt>
                <c:pt idx="303">
                  <c:v>102.905</c:v>
                </c:pt>
                <c:pt idx="304">
                  <c:v>103.019</c:v>
                </c:pt>
                <c:pt idx="305">
                  <c:v>103.07</c:v>
                </c:pt>
                <c:pt idx="306">
                  <c:v>103.073</c:v>
                </c:pt>
                <c:pt idx="307">
                  <c:v>103.109</c:v>
                </c:pt>
                <c:pt idx="308">
                  <c:v>103.134</c:v>
                </c:pt>
                <c:pt idx="309">
                  <c:v>103.224</c:v>
                </c:pt>
                <c:pt idx="310">
                  <c:v>103.255</c:v>
                </c:pt>
                <c:pt idx="311">
                  <c:v>103.302</c:v>
                </c:pt>
                <c:pt idx="312">
                  <c:v>103.357</c:v>
                </c:pt>
                <c:pt idx="313">
                  <c:v>103.406</c:v>
                </c:pt>
                <c:pt idx="314">
                  <c:v>103.407</c:v>
                </c:pt>
                <c:pt idx="315">
                  <c:v>103.415</c:v>
                </c:pt>
                <c:pt idx="316">
                  <c:v>103.441</c:v>
                </c:pt>
                <c:pt idx="317">
                  <c:v>103.527</c:v>
                </c:pt>
                <c:pt idx="318">
                  <c:v>103.548</c:v>
                </c:pt>
                <c:pt idx="319">
                  <c:v>103.55</c:v>
                </c:pt>
                <c:pt idx="320">
                  <c:v>103.609</c:v>
                </c:pt>
                <c:pt idx="321">
                  <c:v>103.67</c:v>
                </c:pt>
                <c:pt idx="322">
                  <c:v>103.716</c:v>
                </c:pt>
                <c:pt idx="323">
                  <c:v>103.741</c:v>
                </c:pt>
                <c:pt idx="324">
                  <c:v>103.794</c:v>
                </c:pt>
                <c:pt idx="325">
                  <c:v>103.836</c:v>
                </c:pt>
                <c:pt idx="326">
                  <c:v>103.876</c:v>
                </c:pt>
                <c:pt idx="327">
                  <c:v>103.91</c:v>
                </c:pt>
                <c:pt idx="328">
                  <c:v>104.016</c:v>
                </c:pt>
                <c:pt idx="329">
                  <c:v>104.018</c:v>
                </c:pt>
                <c:pt idx="330">
                  <c:v>104.079</c:v>
                </c:pt>
                <c:pt idx="331">
                  <c:v>104.217</c:v>
                </c:pt>
                <c:pt idx="332">
                  <c:v>104.23</c:v>
                </c:pt>
                <c:pt idx="333">
                  <c:v>104.284</c:v>
                </c:pt>
                <c:pt idx="334">
                  <c:v>104.321</c:v>
                </c:pt>
                <c:pt idx="335">
                  <c:v>104.395</c:v>
                </c:pt>
                <c:pt idx="336">
                  <c:v>104.486</c:v>
                </c:pt>
                <c:pt idx="337">
                  <c:v>104.537</c:v>
                </c:pt>
                <c:pt idx="338">
                  <c:v>104.613</c:v>
                </c:pt>
                <c:pt idx="339">
                  <c:v>104.642</c:v>
                </c:pt>
                <c:pt idx="340">
                  <c:v>104.74</c:v>
                </c:pt>
                <c:pt idx="341">
                  <c:v>104.741</c:v>
                </c:pt>
                <c:pt idx="342">
                  <c:v>104.839</c:v>
                </c:pt>
                <c:pt idx="343">
                  <c:v>104.87</c:v>
                </c:pt>
                <c:pt idx="344">
                  <c:v>104.913</c:v>
                </c:pt>
                <c:pt idx="345">
                  <c:v>104.918</c:v>
                </c:pt>
                <c:pt idx="346">
                  <c:v>105.07</c:v>
                </c:pt>
                <c:pt idx="347">
                  <c:v>105.316</c:v>
                </c:pt>
                <c:pt idx="348">
                  <c:v>105.338</c:v>
                </c:pt>
                <c:pt idx="349">
                  <c:v>105.351</c:v>
                </c:pt>
                <c:pt idx="350">
                  <c:v>105.418</c:v>
                </c:pt>
                <c:pt idx="351">
                  <c:v>105.432</c:v>
                </c:pt>
                <c:pt idx="352">
                  <c:v>105.461</c:v>
                </c:pt>
                <c:pt idx="353">
                  <c:v>105.491</c:v>
                </c:pt>
                <c:pt idx="354">
                  <c:v>105.6</c:v>
                </c:pt>
                <c:pt idx="355">
                  <c:v>105.673</c:v>
                </c:pt>
                <c:pt idx="356">
                  <c:v>105.954</c:v>
                </c:pt>
                <c:pt idx="357">
                  <c:v>105.986</c:v>
                </c:pt>
                <c:pt idx="358">
                  <c:v>106.101</c:v>
                </c:pt>
                <c:pt idx="359">
                  <c:v>106.153</c:v>
                </c:pt>
                <c:pt idx="360">
                  <c:v>106.408</c:v>
                </c:pt>
                <c:pt idx="361">
                  <c:v>106.504</c:v>
                </c:pt>
                <c:pt idx="362">
                  <c:v>106.504</c:v>
                </c:pt>
                <c:pt idx="363">
                  <c:v>106.532</c:v>
                </c:pt>
                <c:pt idx="364">
                  <c:v>106.762</c:v>
                </c:pt>
                <c:pt idx="365">
                  <c:v>106.908</c:v>
                </c:pt>
                <c:pt idx="366">
                  <c:v>107.121</c:v>
                </c:pt>
                <c:pt idx="367">
                  <c:v>107.236</c:v>
                </c:pt>
                <c:pt idx="368">
                  <c:v>107.409</c:v>
                </c:pt>
                <c:pt idx="369">
                  <c:v>107.591</c:v>
                </c:pt>
                <c:pt idx="370">
                  <c:v>107.637</c:v>
                </c:pt>
                <c:pt idx="371">
                  <c:v>107.807</c:v>
                </c:pt>
                <c:pt idx="372">
                  <c:v>107.878</c:v>
                </c:pt>
                <c:pt idx="373">
                  <c:v>108.053</c:v>
                </c:pt>
                <c:pt idx="374">
                  <c:v>108.146</c:v>
                </c:pt>
                <c:pt idx="375">
                  <c:v>108.232</c:v>
                </c:pt>
                <c:pt idx="376">
                  <c:v>108.309</c:v>
                </c:pt>
                <c:pt idx="377">
                  <c:v>108.573</c:v>
                </c:pt>
                <c:pt idx="378">
                  <c:v>108.739</c:v>
                </c:pt>
                <c:pt idx="379">
                  <c:v>108.911</c:v>
                </c:pt>
                <c:pt idx="380">
                  <c:v>109.081</c:v>
                </c:pt>
                <c:pt idx="381">
                  <c:v>109.184</c:v>
                </c:pt>
                <c:pt idx="382">
                  <c:v>109.262</c:v>
                </c:pt>
                <c:pt idx="383">
                  <c:v>109.568</c:v>
                </c:pt>
                <c:pt idx="384">
                  <c:v>109.944</c:v>
                </c:pt>
                <c:pt idx="385">
                  <c:v>110.162</c:v>
                </c:pt>
                <c:pt idx="386">
                  <c:v>110.214</c:v>
                </c:pt>
                <c:pt idx="387">
                  <c:v>110.258</c:v>
                </c:pt>
                <c:pt idx="388">
                  <c:v>110.414</c:v>
                </c:pt>
                <c:pt idx="389">
                  <c:v>110.438</c:v>
                </c:pt>
                <c:pt idx="390">
                  <c:v>110.508</c:v>
                </c:pt>
                <c:pt idx="391">
                  <c:v>110.535</c:v>
                </c:pt>
                <c:pt idx="392">
                  <c:v>110.548</c:v>
                </c:pt>
                <c:pt idx="393">
                  <c:v>110.737</c:v>
                </c:pt>
                <c:pt idx="394">
                  <c:v>111.084</c:v>
                </c:pt>
                <c:pt idx="395">
                  <c:v>111.481</c:v>
                </c:pt>
                <c:pt idx="396">
                  <c:v>111.538</c:v>
                </c:pt>
                <c:pt idx="397">
                  <c:v>111.86</c:v>
                </c:pt>
                <c:pt idx="398">
                  <c:v>112.027</c:v>
                </c:pt>
                <c:pt idx="399">
                  <c:v>112.073</c:v>
                </c:pt>
                <c:pt idx="400">
                  <c:v>112.101</c:v>
                </c:pt>
                <c:pt idx="401">
                  <c:v>112.194</c:v>
                </c:pt>
                <c:pt idx="402">
                  <c:v>112.281</c:v>
                </c:pt>
                <c:pt idx="403">
                  <c:v>112.288</c:v>
                </c:pt>
                <c:pt idx="404">
                  <c:v>112.855</c:v>
                </c:pt>
                <c:pt idx="405">
                  <c:v>113.009</c:v>
                </c:pt>
                <c:pt idx="406">
                  <c:v>113.131</c:v>
                </c:pt>
                <c:pt idx="407">
                  <c:v>113.144</c:v>
                </c:pt>
                <c:pt idx="408">
                  <c:v>113.197</c:v>
                </c:pt>
                <c:pt idx="409">
                  <c:v>113.363</c:v>
                </c:pt>
                <c:pt idx="410">
                  <c:v>113.409</c:v>
                </c:pt>
                <c:pt idx="411">
                  <c:v>113.558</c:v>
                </c:pt>
                <c:pt idx="412">
                  <c:v>113.601</c:v>
                </c:pt>
                <c:pt idx="413">
                  <c:v>113.683</c:v>
                </c:pt>
                <c:pt idx="414">
                  <c:v>113.806</c:v>
                </c:pt>
                <c:pt idx="415">
                  <c:v>114.032</c:v>
                </c:pt>
                <c:pt idx="416">
                  <c:v>114.181</c:v>
                </c:pt>
                <c:pt idx="417">
                  <c:v>114.541</c:v>
                </c:pt>
                <c:pt idx="418">
                  <c:v>114.605</c:v>
                </c:pt>
                <c:pt idx="419">
                  <c:v>114.893</c:v>
                </c:pt>
                <c:pt idx="420">
                  <c:v>114.962</c:v>
                </c:pt>
                <c:pt idx="421">
                  <c:v>115.044</c:v>
                </c:pt>
                <c:pt idx="422">
                  <c:v>115.113</c:v>
                </c:pt>
                <c:pt idx="423">
                  <c:v>115.217</c:v>
                </c:pt>
                <c:pt idx="424">
                  <c:v>115.373</c:v>
                </c:pt>
                <c:pt idx="425">
                  <c:v>115.629</c:v>
                </c:pt>
                <c:pt idx="426">
                  <c:v>115.761</c:v>
                </c:pt>
                <c:pt idx="427">
                  <c:v>115.981</c:v>
                </c:pt>
                <c:pt idx="428">
                  <c:v>116.186</c:v>
                </c:pt>
                <c:pt idx="429">
                  <c:v>116.241</c:v>
                </c:pt>
                <c:pt idx="430">
                  <c:v>116.706</c:v>
                </c:pt>
                <c:pt idx="431">
                  <c:v>116.71</c:v>
                </c:pt>
                <c:pt idx="432">
                  <c:v>116.803</c:v>
                </c:pt>
                <c:pt idx="433">
                  <c:v>116.832</c:v>
                </c:pt>
                <c:pt idx="434">
                  <c:v>116.85</c:v>
                </c:pt>
                <c:pt idx="435">
                  <c:v>117.026</c:v>
                </c:pt>
                <c:pt idx="436">
                  <c:v>117.109</c:v>
                </c:pt>
                <c:pt idx="437">
                  <c:v>117.367</c:v>
                </c:pt>
                <c:pt idx="438">
                  <c:v>117.706</c:v>
                </c:pt>
                <c:pt idx="439">
                  <c:v>117.877</c:v>
                </c:pt>
                <c:pt idx="440">
                  <c:v>118.535</c:v>
                </c:pt>
                <c:pt idx="441">
                  <c:v>119.429</c:v>
                </c:pt>
                <c:pt idx="442">
                  <c:v>119.836</c:v>
                </c:pt>
                <c:pt idx="443">
                  <c:v>119.945</c:v>
                </c:pt>
                <c:pt idx="444">
                  <c:v>120.71</c:v>
                </c:pt>
                <c:pt idx="445">
                  <c:v>121.113</c:v>
                </c:pt>
                <c:pt idx="446">
                  <c:v>121.838</c:v>
                </c:pt>
                <c:pt idx="447">
                  <c:v>121.964</c:v>
                </c:pt>
                <c:pt idx="448">
                  <c:v>122.345</c:v>
                </c:pt>
                <c:pt idx="449">
                  <c:v>123.013</c:v>
                </c:pt>
                <c:pt idx="450">
                  <c:v>123.579</c:v>
                </c:pt>
                <c:pt idx="451">
                  <c:v>123.776</c:v>
                </c:pt>
                <c:pt idx="452">
                  <c:v>124.003</c:v>
                </c:pt>
                <c:pt idx="453">
                  <c:v>124.849</c:v>
                </c:pt>
                <c:pt idx="454">
                  <c:v>125.463</c:v>
                </c:pt>
                <c:pt idx="455">
                  <c:v>127.322</c:v>
                </c:pt>
                <c:pt idx="456">
                  <c:v>127.701</c:v>
                </c:pt>
                <c:pt idx="457">
                  <c:v>128.133</c:v>
                </c:pt>
                <c:pt idx="458">
                  <c:v>128.23</c:v>
                </c:pt>
                <c:pt idx="459">
                  <c:v>128.784</c:v>
                </c:pt>
                <c:pt idx="460">
                  <c:v>128.947</c:v>
                </c:pt>
                <c:pt idx="461">
                  <c:v>129.294</c:v>
                </c:pt>
                <c:pt idx="462">
                  <c:v>129.447</c:v>
                </c:pt>
                <c:pt idx="463">
                  <c:v>129.875</c:v>
                </c:pt>
                <c:pt idx="464">
                  <c:v>130.431</c:v>
                </c:pt>
                <c:pt idx="465">
                  <c:v>130.687</c:v>
                </c:pt>
                <c:pt idx="466">
                  <c:v>131.081</c:v>
                </c:pt>
                <c:pt idx="467">
                  <c:v>131.95</c:v>
                </c:pt>
                <c:pt idx="468">
                  <c:v>131.994</c:v>
                </c:pt>
                <c:pt idx="469">
                  <c:v>132.511</c:v>
                </c:pt>
                <c:pt idx="470">
                  <c:v>136.047</c:v>
                </c:pt>
                <c:pt idx="471">
                  <c:v>137.066</c:v>
                </c:pt>
                <c:pt idx="472">
                  <c:v>137.107</c:v>
                </c:pt>
                <c:pt idx="473">
                  <c:v>137.593</c:v>
                </c:pt>
                <c:pt idx="474">
                  <c:v>138.964</c:v>
                </c:pt>
                <c:pt idx="475">
                  <c:v>139.751</c:v>
                </c:pt>
                <c:pt idx="476">
                  <c:v>139.782</c:v>
                </c:pt>
                <c:pt idx="477">
                  <c:v>141.032</c:v>
                </c:pt>
                <c:pt idx="478">
                  <c:v>142.06</c:v>
                </c:pt>
                <c:pt idx="479">
                  <c:v>143.312</c:v>
                </c:pt>
                <c:pt idx="480">
                  <c:v>143.371</c:v>
                </c:pt>
                <c:pt idx="481">
                  <c:v>144.902</c:v>
                </c:pt>
                <c:pt idx="482">
                  <c:v>145.393</c:v>
                </c:pt>
                <c:pt idx="483">
                  <c:v>148.463</c:v>
                </c:pt>
                <c:pt idx="484">
                  <c:v>149.55</c:v>
                </c:pt>
                <c:pt idx="485">
                  <c:v>151.17</c:v>
                </c:pt>
                <c:pt idx="486">
                  <c:v>152.148</c:v>
                </c:pt>
                <c:pt idx="487">
                  <c:v>152.761</c:v>
                </c:pt>
                <c:pt idx="488">
                  <c:v>153.993</c:v>
                </c:pt>
                <c:pt idx="489">
                  <c:v>157.022</c:v>
                </c:pt>
                <c:pt idx="490">
                  <c:v>159.812</c:v>
                </c:pt>
                <c:pt idx="491">
                  <c:v>171.702</c:v>
                </c:pt>
                <c:pt idx="492">
                  <c:v>175.715</c:v>
                </c:pt>
                <c:pt idx="493">
                  <c:v>200.432</c:v>
                </c:pt>
                <c:pt idx="494">
                  <c:v>237.172</c:v>
                </c:pt>
                <c:pt idx="495">
                  <c:v>320.237</c:v>
                </c:pt>
              </c:numCache>
            </c:numRef>
          </c:xVal>
          <c:yVal>
            <c:numRef>
              <c:f>Data_Home!$E$2:$E$500</c:f>
              <c:numCache>
                <c:formatCode>General</c:formatCode>
                <c:ptCount val="499"/>
                <c:pt idx="0">
                  <c:v>0.00201612903225806</c:v>
                </c:pt>
                <c:pt idx="1">
                  <c:v>0.00403225806451613</c:v>
                </c:pt>
                <c:pt idx="2">
                  <c:v>0.00604838709677419</c:v>
                </c:pt>
                <c:pt idx="3">
                  <c:v>0.00806451612903226</c:v>
                </c:pt>
                <c:pt idx="4">
                  <c:v>0.0100806451612903</c:v>
                </c:pt>
                <c:pt idx="5">
                  <c:v>0.0120967741935484</c:v>
                </c:pt>
                <c:pt idx="6">
                  <c:v>0.0141129032258064</c:v>
                </c:pt>
                <c:pt idx="7">
                  <c:v>0.0161290322580645</c:v>
                </c:pt>
                <c:pt idx="8">
                  <c:v>0.0181451612903226</c:v>
                </c:pt>
                <c:pt idx="9">
                  <c:v>0.0201612903225806</c:v>
                </c:pt>
                <c:pt idx="10">
                  <c:v>0.0221774193548387</c:v>
                </c:pt>
                <c:pt idx="11">
                  <c:v>0.0241935483870968</c:v>
                </c:pt>
                <c:pt idx="12">
                  <c:v>0.0262096774193548</c:v>
                </c:pt>
                <c:pt idx="13">
                  <c:v>0.0282258064516129</c:v>
                </c:pt>
                <c:pt idx="14">
                  <c:v>0.030241935483871</c:v>
                </c:pt>
                <c:pt idx="15">
                  <c:v>0.032258064516129</c:v>
                </c:pt>
                <c:pt idx="16">
                  <c:v>0.0342741935483871</c:v>
                </c:pt>
                <c:pt idx="17">
                  <c:v>0.0362903225806452</c:v>
                </c:pt>
                <c:pt idx="18">
                  <c:v>0.0383064516129032</c:v>
                </c:pt>
                <c:pt idx="19">
                  <c:v>0.0403225806451613</c:v>
                </c:pt>
                <c:pt idx="20">
                  <c:v>0.0423387096774193</c:v>
                </c:pt>
                <c:pt idx="21">
                  <c:v>0.0443548387096774</c:v>
                </c:pt>
                <c:pt idx="22">
                  <c:v>0.0463709677419355</c:v>
                </c:pt>
                <c:pt idx="23">
                  <c:v>0.0483870967741935</c:v>
                </c:pt>
                <c:pt idx="24">
                  <c:v>0.0504032258064516</c:v>
                </c:pt>
                <c:pt idx="25">
                  <c:v>0.0524193548387097</c:v>
                </c:pt>
                <c:pt idx="26">
                  <c:v>0.0544354838709677</c:v>
                </c:pt>
                <c:pt idx="27">
                  <c:v>0.0564516129032258</c:v>
                </c:pt>
                <c:pt idx="28">
                  <c:v>0.0584677419354839</c:v>
                </c:pt>
                <c:pt idx="29">
                  <c:v>0.0604838709677419</c:v>
                </c:pt>
                <c:pt idx="30">
                  <c:v>0.0625</c:v>
                </c:pt>
                <c:pt idx="31">
                  <c:v>0.064516129032258</c:v>
                </c:pt>
                <c:pt idx="32">
                  <c:v>0.0665322580645161</c:v>
                </c:pt>
                <c:pt idx="33">
                  <c:v>0.0685483870967742</c:v>
                </c:pt>
                <c:pt idx="34">
                  <c:v>0.0705645161290323</c:v>
                </c:pt>
                <c:pt idx="35">
                  <c:v>0.0725806451612903</c:v>
                </c:pt>
                <c:pt idx="36">
                  <c:v>0.0745967741935484</c:v>
                </c:pt>
                <c:pt idx="37">
                  <c:v>0.0766129032258064</c:v>
                </c:pt>
                <c:pt idx="38">
                  <c:v>0.0786290322580645</c:v>
                </c:pt>
                <c:pt idx="39">
                  <c:v>0.0806451612903226</c:v>
                </c:pt>
                <c:pt idx="40">
                  <c:v>0.0826612903225806</c:v>
                </c:pt>
                <c:pt idx="41">
                  <c:v>0.0846774193548387</c:v>
                </c:pt>
                <c:pt idx="42">
                  <c:v>0.0866935483870968</c:v>
                </c:pt>
                <c:pt idx="43">
                  <c:v>0.0887096774193548</c:v>
                </c:pt>
                <c:pt idx="44">
                  <c:v>0.0907258064516129</c:v>
                </c:pt>
                <c:pt idx="45">
                  <c:v>0.0927419354838709</c:v>
                </c:pt>
                <c:pt idx="46">
                  <c:v>0.094758064516129</c:v>
                </c:pt>
                <c:pt idx="47">
                  <c:v>0.0967741935483871</c:v>
                </c:pt>
                <c:pt idx="48">
                  <c:v>0.0987903225806451</c:v>
                </c:pt>
                <c:pt idx="49">
                  <c:v>0.100806451612903</c:v>
                </c:pt>
                <c:pt idx="50">
                  <c:v>0.102822580645161</c:v>
                </c:pt>
                <c:pt idx="51">
                  <c:v>0.104838709677419</c:v>
                </c:pt>
                <c:pt idx="52">
                  <c:v>0.106854838709677</c:v>
                </c:pt>
                <c:pt idx="53">
                  <c:v>0.108870967741935</c:v>
                </c:pt>
                <c:pt idx="54">
                  <c:v>0.110887096774194</c:v>
                </c:pt>
                <c:pt idx="55">
                  <c:v>0.112903225806452</c:v>
                </c:pt>
                <c:pt idx="56">
                  <c:v>0.11491935483871</c:v>
                </c:pt>
                <c:pt idx="57">
                  <c:v>0.116935483870968</c:v>
                </c:pt>
                <c:pt idx="58">
                  <c:v>0.118951612903226</c:v>
                </c:pt>
                <c:pt idx="59">
                  <c:v>0.120967741935484</c:v>
                </c:pt>
                <c:pt idx="60">
                  <c:v>0.122983870967742</c:v>
                </c:pt>
                <c:pt idx="61">
                  <c:v>0.125</c:v>
                </c:pt>
                <c:pt idx="62">
                  <c:v>0.127016129032258</c:v>
                </c:pt>
                <c:pt idx="63">
                  <c:v>0.129032258064516</c:v>
                </c:pt>
                <c:pt idx="64">
                  <c:v>0.131048387096774</c:v>
                </c:pt>
                <c:pt idx="65">
                  <c:v>0.133064516129032</c:v>
                </c:pt>
                <c:pt idx="66">
                  <c:v>0.13508064516129</c:v>
                </c:pt>
                <c:pt idx="67">
                  <c:v>0.137096774193548</c:v>
                </c:pt>
                <c:pt idx="68">
                  <c:v>0.139112903225806</c:v>
                </c:pt>
                <c:pt idx="69">
                  <c:v>0.141129032258065</c:v>
                </c:pt>
                <c:pt idx="70">
                  <c:v>0.143145161290323</c:v>
                </c:pt>
                <c:pt idx="71">
                  <c:v>0.145161290322581</c:v>
                </c:pt>
                <c:pt idx="72">
                  <c:v>0.147177419354839</c:v>
                </c:pt>
                <c:pt idx="73">
                  <c:v>0.149193548387097</c:v>
                </c:pt>
                <c:pt idx="74">
                  <c:v>0.151209677419355</c:v>
                </c:pt>
                <c:pt idx="75">
                  <c:v>0.153225806451613</c:v>
                </c:pt>
                <c:pt idx="76">
                  <c:v>0.155241935483871</c:v>
                </c:pt>
                <c:pt idx="77">
                  <c:v>0.157258064516129</c:v>
                </c:pt>
                <c:pt idx="78">
                  <c:v>0.159274193548387</c:v>
                </c:pt>
                <c:pt idx="79">
                  <c:v>0.161290322580645</c:v>
                </c:pt>
                <c:pt idx="80">
                  <c:v>0.163306451612903</c:v>
                </c:pt>
                <c:pt idx="81">
                  <c:v>0.165322580645161</c:v>
                </c:pt>
                <c:pt idx="82">
                  <c:v>0.167338709677419</c:v>
                </c:pt>
                <c:pt idx="83">
                  <c:v>0.169354838709677</c:v>
                </c:pt>
                <c:pt idx="84">
                  <c:v>0.171370967741935</c:v>
                </c:pt>
                <c:pt idx="85">
                  <c:v>0.173387096774194</c:v>
                </c:pt>
                <c:pt idx="86">
                  <c:v>0.175403225806452</c:v>
                </c:pt>
                <c:pt idx="87">
                  <c:v>0.17741935483871</c:v>
                </c:pt>
                <c:pt idx="88">
                  <c:v>0.179435483870968</c:v>
                </c:pt>
                <c:pt idx="89">
                  <c:v>0.181451612903226</c:v>
                </c:pt>
                <c:pt idx="90">
                  <c:v>0.183467741935484</c:v>
                </c:pt>
                <c:pt idx="91">
                  <c:v>0.185483870967742</c:v>
                </c:pt>
                <c:pt idx="92">
                  <c:v>0.1875</c:v>
                </c:pt>
                <c:pt idx="93">
                  <c:v>0.189516129032258</c:v>
                </c:pt>
                <c:pt idx="94">
                  <c:v>0.191532258064516</c:v>
                </c:pt>
                <c:pt idx="95">
                  <c:v>0.193548387096774</c:v>
                </c:pt>
                <c:pt idx="96">
                  <c:v>0.195564516129032</c:v>
                </c:pt>
                <c:pt idx="97">
                  <c:v>0.19758064516129</c:v>
                </c:pt>
                <c:pt idx="98">
                  <c:v>0.199596774193548</c:v>
                </c:pt>
                <c:pt idx="99">
                  <c:v>0.201612903225806</c:v>
                </c:pt>
                <c:pt idx="100">
                  <c:v>0.203629032258065</c:v>
                </c:pt>
                <c:pt idx="101">
                  <c:v>0.205645161290323</c:v>
                </c:pt>
                <c:pt idx="102">
                  <c:v>0.207661290322581</c:v>
                </c:pt>
                <c:pt idx="103">
                  <c:v>0.209677419354839</c:v>
                </c:pt>
                <c:pt idx="104">
                  <c:v>0.211693548387097</c:v>
                </c:pt>
                <c:pt idx="105">
                  <c:v>0.213709677419355</c:v>
                </c:pt>
                <c:pt idx="106">
                  <c:v>0.215725806451613</c:v>
                </c:pt>
                <c:pt idx="107">
                  <c:v>0.217741935483871</c:v>
                </c:pt>
                <c:pt idx="108">
                  <c:v>0.219758064516129</c:v>
                </c:pt>
                <c:pt idx="109">
                  <c:v>0.221774193548387</c:v>
                </c:pt>
                <c:pt idx="110">
                  <c:v>0.223790322580645</c:v>
                </c:pt>
                <c:pt idx="111">
                  <c:v>0.225806451612903</c:v>
                </c:pt>
                <c:pt idx="112">
                  <c:v>0.227822580645161</c:v>
                </c:pt>
                <c:pt idx="113">
                  <c:v>0.229838709677419</c:v>
                </c:pt>
                <c:pt idx="114">
                  <c:v>0.231854838709677</c:v>
                </c:pt>
                <c:pt idx="115">
                  <c:v>0.233870967741935</c:v>
                </c:pt>
                <c:pt idx="116">
                  <c:v>0.235887096774194</c:v>
                </c:pt>
                <c:pt idx="117">
                  <c:v>0.237903225806452</c:v>
                </c:pt>
                <c:pt idx="118">
                  <c:v>0.23991935483871</c:v>
                </c:pt>
                <c:pt idx="119">
                  <c:v>0.241935483870968</c:v>
                </c:pt>
                <c:pt idx="120">
                  <c:v>0.243951612903226</c:v>
                </c:pt>
                <c:pt idx="121">
                  <c:v>0.245967741935484</c:v>
                </c:pt>
                <c:pt idx="122">
                  <c:v>0.247983870967742</c:v>
                </c:pt>
                <c:pt idx="123">
                  <c:v>0.25</c:v>
                </c:pt>
                <c:pt idx="124">
                  <c:v>0.252016129032258</c:v>
                </c:pt>
                <c:pt idx="125">
                  <c:v>0.254032258064516</c:v>
                </c:pt>
                <c:pt idx="126">
                  <c:v>0.256048387096774</c:v>
                </c:pt>
                <c:pt idx="127">
                  <c:v>0.258064516129032</c:v>
                </c:pt>
                <c:pt idx="128">
                  <c:v>0.26008064516129</c:v>
                </c:pt>
                <c:pt idx="129">
                  <c:v>0.262096774193548</c:v>
                </c:pt>
                <c:pt idx="130">
                  <c:v>0.264112903225806</c:v>
                </c:pt>
                <c:pt idx="131">
                  <c:v>0.266129032258064</c:v>
                </c:pt>
                <c:pt idx="132">
                  <c:v>0.268145161290323</c:v>
                </c:pt>
                <c:pt idx="133">
                  <c:v>0.270161290322581</c:v>
                </c:pt>
                <c:pt idx="134">
                  <c:v>0.272177419354839</c:v>
                </c:pt>
                <c:pt idx="135">
                  <c:v>0.274193548387097</c:v>
                </c:pt>
                <c:pt idx="136">
                  <c:v>0.276209677419355</c:v>
                </c:pt>
                <c:pt idx="137">
                  <c:v>0.278225806451613</c:v>
                </c:pt>
                <c:pt idx="138">
                  <c:v>0.280241935483871</c:v>
                </c:pt>
                <c:pt idx="139">
                  <c:v>0.282258064516129</c:v>
                </c:pt>
                <c:pt idx="140">
                  <c:v>0.284274193548387</c:v>
                </c:pt>
                <c:pt idx="141">
                  <c:v>0.286290322580645</c:v>
                </c:pt>
                <c:pt idx="142">
                  <c:v>0.288306451612903</c:v>
                </c:pt>
                <c:pt idx="143">
                  <c:v>0.290322580645161</c:v>
                </c:pt>
                <c:pt idx="144">
                  <c:v>0.292338709677419</c:v>
                </c:pt>
                <c:pt idx="145">
                  <c:v>0.294354838709677</c:v>
                </c:pt>
                <c:pt idx="146">
                  <c:v>0.296370967741935</c:v>
                </c:pt>
                <c:pt idx="147">
                  <c:v>0.298387096774194</c:v>
                </c:pt>
                <c:pt idx="148">
                  <c:v>0.300403225806452</c:v>
                </c:pt>
                <c:pt idx="149">
                  <c:v>0.30241935483871</c:v>
                </c:pt>
                <c:pt idx="150">
                  <c:v>0.304435483870968</c:v>
                </c:pt>
                <c:pt idx="151">
                  <c:v>0.306451612903226</c:v>
                </c:pt>
                <c:pt idx="152">
                  <c:v>0.308467741935484</c:v>
                </c:pt>
                <c:pt idx="153">
                  <c:v>0.310483870967742</c:v>
                </c:pt>
                <c:pt idx="154">
                  <c:v>0.3125</c:v>
                </c:pt>
                <c:pt idx="155">
                  <c:v>0.314516129032258</c:v>
                </c:pt>
                <c:pt idx="156">
                  <c:v>0.316532258064516</c:v>
                </c:pt>
                <c:pt idx="157">
                  <c:v>0.318548387096774</c:v>
                </c:pt>
                <c:pt idx="158">
                  <c:v>0.320564516129032</c:v>
                </c:pt>
                <c:pt idx="159">
                  <c:v>0.32258064516129</c:v>
                </c:pt>
                <c:pt idx="160">
                  <c:v>0.324596774193548</c:v>
                </c:pt>
                <c:pt idx="161">
                  <c:v>0.326612903225806</c:v>
                </c:pt>
                <c:pt idx="162">
                  <c:v>0.328629032258064</c:v>
                </c:pt>
                <c:pt idx="163">
                  <c:v>0.330645161290323</c:v>
                </c:pt>
                <c:pt idx="164">
                  <c:v>0.332661290322581</c:v>
                </c:pt>
                <c:pt idx="165">
                  <c:v>0.334677419354839</c:v>
                </c:pt>
                <c:pt idx="166">
                  <c:v>0.336693548387097</c:v>
                </c:pt>
                <c:pt idx="167">
                  <c:v>0.338709677419355</c:v>
                </c:pt>
                <c:pt idx="168">
                  <c:v>0.340725806451613</c:v>
                </c:pt>
                <c:pt idx="169">
                  <c:v>0.342741935483871</c:v>
                </c:pt>
                <c:pt idx="170">
                  <c:v>0.344758064516129</c:v>
                </c:pt>
                <c:pt idx="171">
                  <c:v>0.346774193548387</c:v>
                </c:pt>
                <c:pt idx="172">
                  <c:v>0.348790322580645</c:v>
                </c:pt>
                <c:pt idx="173">
                  <c:v>0.350806451612903</c:v>
                </c:pt>
                <c:pt idx="174">
                  <c:v>0.352822580645161</c:v>
                </c:pt>
                <c:pt idx="175">
                  <c:v>0.354838709677419</c:v>
                </c:pt>
                <c:pt idx="176">
                  <c:v>0.356854838709677</c:v>
                </c:pt>
                <c:pt idx="177">
                  <c:v>0.358870967741935</c:v>
                </c:pt>
                <c:pt idx="178">
                  <c:v>0.360887096774194</c:v>
                </c:pt>
                <c:pt idx="179">
                  <c:v>0.362903225806452</c:v>
                </c:pt>
                <c:pt idx="180">
                  <c:v>0.36491935483871</c:v>
                </c:pt>
                <c:pt idx="181">
                  <c:v>0.366935483870968</c:v>
                </c:pt>
                <c:pt idx="182">
                  <c:v>0.368951612903226</c:v>
                </c:pt>
                <c:pt idx="183">
                  <c:v>0.370967741935484</c:v>
                </c:pt>
                <c:pt idx="184">
                  <c:v>0.372983870967742</c:v>
                </c:pt>
                <c:pt idx="185">
                  <c:v>0.375</c:v>
                </c:pt>
                <c:pt idx="186">
                  <c:v>0.377016129032258</c:v>
                </c:pt>
                <c:pt idx="187">
                  <c:v>0.379032258064516</c:v>
                </c:pt>
                <c:pt idx="188">
                  <c:v>0.381048387096774</c:v>
                </c:pt>
                <c:pt idx="189">
                  <c:v>0.383064516129032</c:v>
                </c:pt>
                <c:pt idx="190">
                  <c:v>0.38508064516129</c:v>
                </c:pt>
                <c:pt idx="191">
                  <c:v>0.387096774193548</c:v>
                </c:pt>
                <c:pt idx="192">
                  <c:v>0.389112903225806</c:v>
                </c:pt>
                <c:pt idx="193">
                  <c:v>0.391129032258064</c:v>
                </c:pt>
                <c:pt idx="194">
                  <c:v>0.393145161290322</c:v>
                </c:pt>
                <c:pt idx="195">
                  <c:v>0.395161290322581</c:v>
                </c:pt>
                <c:pt idx="196">
                  <c:v>0.397177419354839</c:v>
                </c:pt>
                <c:pt idx="197">
                  <c:v>0.399193548387097</c:v>
                </c:pt>
                <c:pt idx="198">
                  <c:v>0.401209677419355</c:v>
                </c:pt>
                <c:pt idx="199">
                  <c:v>0.403225806451613</c:v>
                </c:pt>
                <c:pt idx="200">
                  <c:v>0.405241935483871</c:v>
                </c:pt>
                <c:pt idx="201">
                  <c:v>0.407258064516129</c:v>
                </c:pt>
                <c:pt idx="202">
                  <c:v>0.409274193548387</c:v>
                </c:pt>
                <c:pt idx="203">
                  <c:v>0.411290322580645</c:v>
                </c:pt>
                <c:pt idx="204">
                  <c:v>0.413306451612903</c:v>
                </c:pt>
                <c:pt idx="205">
                  <c:v>0.415322580645161</c:v>
                </c:pt>
                <c:pt idx="206">
                  <c:v>0.417338709677419</c:v>
                </c:pt>
                <c:pt idx="207">
                  <c:v>0.419354838709677</c:v>
                </c:pt>
                <c:pt idx="208">
                  <c:v>0.421370967741935</c:v>
                </c:pt>
                <c:pt idx="209">
                  <c:v>0.423387096774194</c:v>
                </c:pt>
                <c:pt idx="210">
                  <c:v>0.425403225806452</c:v>
                </c:pt>
                <c:pt idx="211">
                  <c:v>0.42741935483871</c:v>
                </c:pt>
                <c:pt idx="212">
                  <c:v>0.429435483870968</c:v>
                </c:pt>
                <c:pt idx="213">
                  <c:v>0.431451612903226</c:v>
                </c:pt>
                <c:pt idx="214">
                  <c:v>0.433467741935484</c:v>
                </c:pt>
                <c:pt idx="215">
                  <c:v>0.435483870967742</c:v>
                </c:pt>
                <c:pt idx="216">
                  <c:v>0.4375</c:v>
                </c:pt>
                <c:pt idx="217">
                  <c:v>0.439516129032258</c:v>
                </c:pt>
                <c:pt idx="218">
                  <c:v>0.441532258064516</c:v>
                </c:pt>
                <c:pt idx="219">
                  <c:v>0.443548387096774</c:v>
                </c:pt>
                <c:pt idx="220">
                  <c:v>0.445564516129032</c:v>
                </c:pt>
                <c:pt idx="221">
                  <c:v>0.44758064516129</c:v>
                </c:pt>
                <c:pt idx="222">
                  <c:v>0.449596774193548</c:v>
                </c:pt>
                <c:pt idx="223">
                  <c:v>0.451612903225806</c:v>
                </c:pt>
                <c:pt idx="224">
                  <c:v>0.453629032258064</c:v>
                </c:pt>
                <c:pt idx="225">
                  <c:v>0.455645161290323</c:v>
                </c:pt>
                <c:pt idx="226">
                  <c:v>0.457661290322581</c:v>
                </c:pt>
                <c:pt idx="227">
                  <c:v>0.459677419354839</c:v>
                </c:pt>
                <c:pt idx="228">
                  <c:v>0.461693548387097</c:v>
                </c:pt>
                <c:pt idx="229">
                  <c:v>0.463709677419355</c:v>
                </c:pt>
                <c:pt idx="230">
                  <c:v>0.465725806451613</c:v>
                </c:pt>
                <c:pt idx="231">
                  <c:v>0.467741935483871</c:v>
                </c:pt>
                <c:pt idx="232">
                  <c:v>0.469758064516129</c:v>
                </c:pt>
                <c:pt idx="233">
                  <c:v>0.471774193548387</c:v>
                </c:pt>
                <c:pt idx="234">
                  <c:v>0.473790322580645</c:v>
                </c:pt>
                <c:pt idx="235">
                  <c:v>0.475806451612903</c:v>
                </c:pt>
                <c:pt idx="236">
                  <c:v>0.477822580645161</c:v>
                </c:pt>
                <c:pt idx="237">
                  <c:v>0.479838709677419</c:v>
                </c:pt>
                <c:pt idx="238">
                  <c:v>0.481854838709677</c:v>
                </c:pt>
                <c:pt idx="239">
                  <c:v>0.483870967741935</c:v>
                </c:pt>
                <c:pt idx="240">
                  <c:v>0.485887096774194</c:v>
                </c:pt>
                <c:pt idx="241">
                  <c:v>0.487903225806452</c:v>
                </c:pt>
                <c:pt idx="242">
                  <c:v>0.48991935483871</c:v>
                </c:pt>
                <c:pt idx="243">
                  <c:v>0.491935483870968</c:v>
                </c:pt>
                <c:pt idx="244">
                  <c:v>0.493951612903226</c:v>
                </c:pt>
                <c:pt idx="245">
                  <c:v>0.495967741935484</c:v>
                </c:pt>
                <c:pt idx="246">
                  <c:v>0.497983870967742</c:v>
                </c:pt>
                <c:pt idx="247">
                  <c:v>0.5</c:v>
                </c:pt>
                <c:pt idx="248">
                  <c:v>0.502016129032258</c:v>
                </c:pt>
                <c:pt idx="249">
                  <c:v>0.504032258064516</c:v>
                </c:pt>
                <c:pt idx="250">
                  <c:v>0.506048387096774</c:v>
                </c:pt>
                <c:pt idx="251">
                  <c:v>0.508064516129032</c:v>
                </c:pt>
                <c:pt idx="252">
                  <c:v>0.51008064516129</c:v>
                </c:pt>
                <c:pt idx="253">
                  <c:v>0.512096774193548</c:v>
                </c:pt>
                <c:pt idx="254">
                  <c:v>0.514112903225806</c:v>
                </c:pt>
                <c:pt idx="255">
                  <c:v>0.516129032258064</c:v>
                </c:pt>
                <c:pt idx="256">
                  <c:v>0.518145161290323</c:v>
                </c:pt>
                <c:pt idx="257">
                  <c:v>0.520161290322581</c:v>
                </c:pt>
                <c:pt idx="258">
                  <c:v>0.522177419354839</c:v>
                </c:pt>
                <c:pt idx="259">
                  <c:v>0.524193548387097</c:v>
                </c:pt>
                <c:pt idx="260">
                  <c:v>0.526209677419355</c:v>
                </c:pt>
                <c:pt idx="261">
                  <c:v>0.528225806451613</c:v>
                </c:pt>
                <c:pt idx="262">
                  <c:v>0.530241935483871</c:v>
                </c:pt>
                <c:pt idx="263">
                  <c:v>0.532258064516129</c:v>
                </c:pt>
                <c:pt idx="264">
                  <c:v>0.534274193548387</c:v>
                </c:pt>
                <c:pt idx="265">
                  <c:v>0.536290322580645</c:v>
                </c:pt>
                <c:pt idx="266">
                  <c:v>0.538306451612903</c:v>
                </c:pt>
                <c:pt idx="267">
                  <c:v>0.540322580645161</c:v>
                </c:pt>
                <c:pt idx="268">
                  <c:v>0.542338709677419</c:v>
                </c:pt>
                <c:pt idx="269">
                  <c:v>0.544354838709677</c:v>
                </c:pt>
                <c:pt idx="270">
                  <c:v>0.546370967741935</c:v>
                </c:pt>
                <c:pt idx="271">
                  <c:v>0.548387096774193</c:v>
                </c:pt>
                <c:pt idx="272">
                  <c:v>0.550403225806452</c:v>
                </c:pt>
                <c:pt idx="273">
                  <c:v>0.55241935483871</c:v>
                </c:pt>
                <c:pt idx="274">
                  <c:v>0.554435483870968</c:v>
                </c:pt>
                <c:pt idx="275">
                  <c:v>0.556451612903226</c:v>
                </c:pt>
                <c:pt idx="276">
                  <c:v>0.558467741935484</c:v>
                </c:pt>
                <c:pt idx="277">
                  <c:v>0.560483870967742</c:v>
                </c:pt>
                <c:pt idx="278">
                  <c:v>0.5625</c:v>
                </c:pt>
                <c:pt idx="279">
                  <c:v>0.564516129032258</c:v>
                </c:pt>
                <c:pt idx="280">
                  <c:v>0.566532258064516</c:v>
                </c:pt>
                <c:pt idx="281">
                  <c:v>0.568548387096774</c:v>
                </c:pt>
                <c:pt idx="282">
                  <c:v>0.570564516129032</c:v>
                </c:pt>
                <c:pt idx="283">
                  <c:v>0.57258064516129</c:v>
                </c:pt>
                <c:pt idx="284">
                  <c:v>0.574596774193548</c:v>
                </c:pt>
                <c:pt idx="285">
                  <c:v>0.576612903225806</c:v>
                </c:pt>
                <c:pt idx="286">
                  <c:v>0.578629032258064</c:v>
                </c:pt>
                <c:pt idx="287">
                  <c:v>0.580645161290323</c:v>
                </c:pt>
                <c:pt idx="288">
                  <c:v>0.582661290322581</c:v>
                </c:pt>
                <c:pt idx="289">
                  <c:v>0.584677419354839</c:v>
                </c:pt>
                <c:pt idx="290">
                  <c:v>0.586693548387097</c:v>
                </c:pt>
                <c:pt idx="291">
                  <c:v>0.588709677419355</c:v>
                </c:pt>
                <c:pt idx="292">
                  <c:v>0.590725806451613</c:v>
                </c:pt>
                <c:pt idx="293">
                  <c:v>0.592741935483871</c:v>
                </c:pt>
                <c:pt idx="294">
                  <c:v>0.594758064516129</c:v>
                </c:pt>
                <c:pt idx="295">
                  <c:v>0.596774193548387</c:v>
                </c:pt>
                <c:pt idx="296">
                  <c:v>0.598790322580645</c:v>
                </c:pt>
                <c:pt idx="297">
                  <c:v>0.600806451612903</c:v>
                </c:pt>
                <c:pt idx="298">
                  <c:v>0.602822580645161</c:v>
                </c:pt>
                <c:pt idx="299">
                  <c:v>0.604838709677419</c:v>
                </c:pt>
                <c:pt idx="300">
                  <c:v>0.606854838709677</c:v>
                </c:pt>
                <c:pt idx="301">
                  <c:v>0.608870967741935</c:v>
                </c:pt>
                <c:pt idx="302">
                  <c:v>0.610887096774193</c:v>
                </c:pt>
                <c:pt idx="303">
                  <c:v>0.612903225806452</c:v>
                </c:pt>
                <c:pt idx="304">
                  <c:v>0.61491935483871</c:v>
                </c:pt>
                <c:pt idx="305">
                  <c:v>0.616935483870968</c:v>
                </c:pt>
                <c:pt idx="306">
                  <c:v>0.618951612903226</c:v>
                </c:pt>
                <c:pt idx="307">
                  <c:v>0.620967741935484</c:v>
                </c:pt>
                <c:pt idx="308">
                  <c:v>0.622983870967742</c:v>
                </c:pt>
                <c:pt idx="309">
                  <c:v>0.625</c:v>
                </c:pt>
                <c:pt idx="310">
                  <c:v>0.627016129032258</c:v>
                </c:pt>
                <c:pt idx="311">
                  <c:v>0.629032258064516</c:v>
                </c:pt>
                <c:pt idx="312">
                  <c:v>0.631048387096774</c:v>
                </c:pt>
                <c:pt idx="313">
                  <c:v>0.633064516129032</c:v>
                </c:pt>
                <c:pt idx="314">
                  <c:v>0.63508064516129</c:v>
                </c:pt>
                <c:pt idx="315">
                  <c:v>0.637096774193548</c:v>
                </c:pt>
                <c:pt idx="316">
                  <c:v>0.639112903225806</c:v>
                </c:pt>
                <c:pt idx="317">
                  <c:v>0.641129032258064</c:v>
                </c:pt>
                <c:pt idx="318">
                  <c:v>0.643145161290323</c:v>
                </c:pt>
                <c:pt idx="319">
                  <c:v>0.645161290322581</c:v>
                </c:pt>
                <c:pt idx="320">
                  <c:v>0.647177419354839</c:v>
                </c:pt>
                <c:pt idx="321">
                  <c:v>0.649193548387097</c:v>
                </c:pt>
                <c:pt idx="322">
                  <c:v>0.651209677419355</c:v>
                </c:pt>
                <c:pt idx="323">
                  <c:v>0.653225806451613</c:v>
                </c:pt>
                <c:pt idx="324">
                  <c:v>0.655241935483871</c:v>
                </c:pt>
                <c:pt idx="325">
                  <c:v>0.657258064516129</c:v>
                </c:pt>
                <c:pt idx="326">
                  <c:v>0.659274193548387</c:v>
                </c:pt>
                <c:pt idx="327">
                  <c:v>0.661290322580645</c:v>
                </c:pt>
                <c:pt idx="328">
                  <c:v>0.663306451612903</c:v>
                </c:pt>
                <c:pt idx="329">
                  <c:v>0.665322580645161</c:v>
                </c:pt>
                <c:pt idx="330">
                  <c:v>0.667338709677419</c:v>
                </c:pt>
                <c:pt idx="331">
                  <c:v>0.669354838709677</c:v>
                </c:pt>
                <c:pt idx="332">
                  <c:v>0.671370967741935</c:v>
                </c:pt>
                <c:pt idx="333">
                  <c:v>0.673387096774193</c:v>
                </c:pt>
                <c:pt idx="334">
                  <c:v>0.675403225806452</c:v>
                </c:pt>
                <c:pt idx="335">
                  <c:v>0.67741935483871</c:v>
                </c:pt>
                <c:pt idx="336">
                  <c:v>0.679435483870968</c:v>
                </c:pt>
                <c:pt idx="337">
                  <c:v>0.681451612903226</c:v>
                </c:pt>
                <c:pt idx="338">
                  <c:v>0.683467741935484</c:v>
                </c:pt>
                <c:pt idx="339">
                  <c:v>0.685483870967742</c:v>
                </c:pt>
                <c:pt idx="340">
                  <c:v>0.6875</c:v>
                </c:pt>
                <c:pt idx="341">
                  <c:v>0.689516129032258</c:v>
                </c:pt>
                <c:pt idx="342">
                  <c:v>0.691532258064516</c:v>
                </c:pt>
                <c:pt idx="343">
                  <c:v>0.693548387096774</c:v>
                </c:pt>
                <c:pt idx="344">
                  <c:v>0.695564516129032</c:v>
                </c:pt>
                <c:pt idx="345">
                  <c:v>0.69758064516129</c:v>
                </c:pt>
                <c:pt idx="346">
                  <c:v>0.699596774193548</c:v>
                </c:pt>
                <c:pt idx="347">
                  <c:v>0.701612903225806</c:v>
                </c:pt>
                <c:pt idx="348">
                  <c:v>0.703629032258064</c:v>
                </c:pt>
                <c:pt idx="349">
                  <c:v>0.705645161290323</c:v>
                </c:pt>
                <c:pt idx="350">
                  <c:v>0.707661290322581</c:v>
                </c:pt>
                <c:pt idx="351">
                  <c:v>0.709677419354839</c:v>
                </c:pt>
                <c:pt idx="352">
                  <c:v>0.711693548387097</c:v>
                </c:pt>
                <c:pt idx="353">
                  <c:v>0.713709677419355</c:v>
                </c:pt>
                <c:pt idx="354">
                  <c:v>0.715725806451613</c:v>
                </c:pt>
                <c:pt idx="355">
                  <c:v>0.717741935483871</c:v>
                </c:pt>
                <c:pt idx="356">
                  <c:v>0.719758064516129</c:v>
                </c:pt>
                <c:pt idx="357">
                  <c:v>0.721774193548387</c:v>
                </c:pt>
                <c:pt idx="358">
                  <c:v>0.723790322580645</c:v>
                </c:pt>
                <c:pt idx="359">
                  <c:v>0.725806451612903</c:v>
                </c:pt>
                <c:pt idx="360">
                  <c:v>0.727822580645161</c:v>
                </c:pt>
                <c:pt idx="361">
                  <c:v>0.729838709677419</c:v>
                </c:pt>
                <c:pt idx="362">
                  <c:v>0.731854838709677</c:v>
                </c:pt>
                <c:pt idx="363">
                  <c:v>0.733870967741935</c:v>
                </c:pt>
                <c:pt idx="364">
                  <c:v>0.735887096774193</c:v>
                </c:pt>
                <c:pt idx="365">
                  <c:v>0.737903225806452</c:v>
                </c:pt>
                <c:pt idx="366">
                  <c:v>0.73991935483871</c:v>
                </c:pt>
                <c:pt idx="367">
                  <c:v>0.741935483870968</c:v>
                </c:pt>
                <c:pt idx="368">
                  <c:v>0.743951612903226</c:v>
                </c:pt>
                <c:pt idx="369">
                  <c:v>0.745967741935484</c:v>
                </c:pt>
                <c:pt idx="370">
                  <c:v>0.747983870967742</c:v>
                </c:pt>
                <c:pt idx="371">
                  <c:v>0.75</c:v>
                </c:pt>
                <c:pt idx="372">
                  <c:v>0.752016129032258</c:v>
                </c:pt>
                <c:pt idx="373">
                  <c:v>0.754032258064516</c:v>
                </c:pt>
                <c:pt idx="374">
                  <c:v>0.756048387096774</c:v>
                </c:pt>
                <c:pt idx="375">
                  <c:v>0.758064516129032</c:v>
                </c:pt>
                <c:pt idx="376">
                  <c:v>0.76008064516129</c:v>
                </c:pt>
                <c:pt idx="377">
                  <c:v>0.762096774193548</c:v>
                </c:pt>
                <c:pt idx="378">
                  <c:v>0.764112903225806</c:v>
                </c:pt>
                <c:pt idx="379">
                  <c:v>0.766129032258064</c:v>
                </c:pt>
                <c:pt idx="380">
                  <c:v>0.768145161290323</c:v>
                </c:pt>
                <c:pt idx="381">
                  <c:v>0.770161290322581</c:v>
                </c:pt>
                <c:pt idx="382">
                  <c:v>0.772177419354839</c:v>
                </c:pt>
                <c:pt idx="383">
                  <c:v>0.774193548387097</c:v>
                </c:pt>
                <c:pt idx="384">
                  <c:v>0.776209677419355</c:v>
                </c:pt>
                <c:pt idx="385">
                  <c:v>0.778225806451613</c:v>
                </c:pt>
                <c:pt idx="386">
                  <c:v>0.780241935483871</c:v>
                </c:pt>
                <c:pt idx="387">
                  <c:v>0.782258064516129</c:v>
                </c:pt>
                <c:pt idx="388">
                  <c:v>0.784274193548387</c:v>
                </c:pt>
                <c:pt idx="389">
                  <c:v>0.786290322580645</c:v>
                </c:pt>
                <c:pt idx="390">
                  <c:v>0.788306451612903</c:v>
                </c:pt>
                <c:pt idx="391">
                  <c:v>0.790322580645161</c:v>
                </c:pt>
                <c:pt idx="392">
                  <c:v>0.792338709677419</c:v>
                </c:pt>
                <c:pt idx="393">
                  <c:v>0.794354838709677</c:v>
                </c:pt>
                <c:pt idx="394">
                  <c:v>0.796370967741935</c:v>
                </c:pt>
                <c:pt idx="395">
                  <c:v>0.798387096774193</c:v>
                </c:pt>
                <c:pt idx="396">
                  <c:v>0.800403225806452</c:v>
                </c:pt>
                <c:pt idx="397">
                  <c:v>0.80241935483871</c:v>
                </c:pt>
                <c:pt idx="398">
                  <c:v>0.804435483870968</c:v>
                </c:pt>
                <c:pt idx="399">
                  <c:v>0.806451612903226</c:v>
                </c:pt>
                <c:pt idx="400">
                  <c:v>0.808467741935484</c:v>
                </c:pt>
                <c:pt idx="401">
                  <c:v>0.810483870967742</c:v>
                </c:pt>
                <c:pt idx="402">
                  <c:v>0.8125</c:v>
                </c:pt>
                <c:pt idx="403">
                  <c:v>0.814516129032258</c:v>
                </c:pt>
                <c:pt idx="404">
                  <c:v>0.816532258064516</c:v>
                </c:pt>
                <c:pt idx="405">
                  <c:v>0.818548387096774</c:v>
                </c:pt>
                <c:pt idx="406">
                  <c:v>0.820564516129032</c:v>
                </c:pt>
                <c:pt idx="407">
                  <c:v>0.82258064516129</c:v>
                </c:pt>
                <c:pt idx="408">
                  <c:v>0.824596774193548</c:v>
                </c:pt>
                <c:pt idx="409">
                  <c:v>0.826612903225806</c:v>
                </c:pt>
                <c:pt idx="410">
                  <c:v>0.828629032258064</c:v>
                </c:pt>
                <c:pt idx="411">
                  <c:v>0.830645161290323</c:v>
                </c:pt>
                <c:pt idx="412">
                  <c:v>0.832661290322581</c:v>
                </c:pt>
                <c:pt idx="413">
                  <c:v>0.834677419354839</c:v>
                </c:pt>
                <c:pt idx="414">
                  <c:v>0.836693548387097</c:v>
                </c:pt>
                <c:pt idx="415">
                  <c:v>0.838709677419355</c:v>
                </c:pt>
                <c:pt idx="416">
                  <c:v>0.840725806451613</c:v>
                </c:pt>
                <c:pt idx="417">
                  <c:v>0.842741935483871</c:v>
                </c:pt>
                <c:pt idx="418">
                  <c:v>0.844758064516129</c:v>
                </c:pt>
                <c:pt idx="419">
                  <c:v>0.846774193548387</c:v>
                </c:pt>
                <c:pt idx="420">
                  <c:v>0.848790322580645</c:v>
                </c:pt>
                <c:pt idx="421">
                  <c:v>0.850806451612903</c:v>
                </c:pt>
                <c:pt idx="422">
                  <c:v>0.852822580645161</c:v>
                </c:pt>
                <c:pt idx="423">
                  <c:v>0.854838709677419</c:v>
                </c:pt>
                <c:pt idx="424">
                  <c:v>0.856854838709677</c:v>
                </c:pt>
                <c:pt idx="425">
                  <c:v>0.858870967741935</c:v>
                </c:pt>
                <c:pt idx="426">
                  <c:v>0.860887096774193</c:v>
                </c:pt>
                <c:pt idx="427">
                  <c:v>0.862903225806452</c:v>
                </c:pt>
                <c:pt idx="428">
                  <c:v>0.86491935483871</c:v>
                </c:pt>
                <c:pt idx="429">
                  <c:v>0.866935483870968</c:v>
                </c:pt>
                <c:pt idx="430">
                  <c:v>0.868951612903226</c:v>
                </c:pt>
                <c:pt idx="431">
                  <c:v>0.870967741935484</c:v>
                </c:pt>
                <c:pt idx="432">
                  <c:v>0.872983870967742</c:v>
                </c:pt>
                <c:pt idx="433">
                  <c:v>0.875</c:v>
                </c:pt>
                <c:pt idx="434">
                  <c:v>0.877016129032258</c:v>
                </c:pt>
                <c:pt idx="435">
                  <c:v>0.879032258064516</c:v>
                </c:pt>
                <c:pt idx="436">
                  <c:v>0.881048387096774</c:v>
                </c:pt>
                <c:pt idx="437">
                  <c:v>0.883064516129032</c:v>
                </c:pt>
                <c:pt idx="438">
                  <c:v>0.88508064516129</c:v>
                </c:pt>
                <c:pt idx="439">
                  <c:v>0.887096774193548</c:v>
                </c:pt>
                <c:pt idx="440">
                  <c:v>0.889112903225806</c:v>
                </c:pt>
                <c:pt idx="441">
                  <c:v>0.891129032258064</c:v>
                </c:pt>
                <c:pt idx="442">
                  <c:v>0.893145161290323</c:v>
                </c:pt>
                <c:pt idx="443">
                  <c:v>0.895161290322581</c:v>
                </c:pt>
                <c:pt idx="444">
                  <c:v>0.897177419354839</c:v>
                </c:pt>
                <c:pt idx="445">
                  <c:v>0.899193548387097</c:v>
                </c:pt>
                <c:pt idx="446">
                  <c:v>0.901209677419355</c:v>
                </c:pt>
                <c:pt idx="447">
                  <c:v>0.903225806451613</c:v>
                </c:pt>
                <c:pt idx="448">
                  <c:v>0.905241935483871</c:v>
                </c:pt>
                <c:pt idx="449">
                  <c:v>0.907258064516129</c:v>
                </c:pt>
                <c:pt idx="450">
                  <c:v>0.909274193548387</c:v>
                </c:pt>
                <c:pt idx="451">
                  <c:v>0.911290322580645</c:v>
                </c:pt>
                <c:pt idx="452">
                  <c:v>0.913306451612903</c:v>
                </c:pt>
                <c:pt idx="453">
                  <c:v>0.915322580645161</c:v>
                </c:pt>
                <c:pt idx="454">
                  <c:v>0.917338709677419</c:v>
                </c:pt>
                <c:pt idx="455">
                  <c:v>0.919354838709677</c:v>
                </c:pt>
                <c:pt idx="456">
                  <c:v>0.921370967741935</c:v>
                </c:pt>
                <c:pt idx="457">
                  <c:v>0.923387096774193</c:v>
                </c:pt>
                <c:pt idx="458">
                  <c:v>0.925403225806452</c:v>
                </c:pt>
                <c:pt idx="459">
                  <c:v>0.92741935483871</c:v>
                </c:pt>
                <c:pt idx="460">
                  <c:v>0.929435483870968</c:v>
                </c:pt>
                <c:pt idx="461">
                  <c:v>0.931451612903226</c:v>
                </c:pt>
                <c:pt idx="462">
                  <c:v>0.933467741935484</c:v>
                </c:pt>
                <c:pt idx="463">
                  <c:v>0.935483870967742</c:v>
                </c:pt>
                <c:pt idx="464">
                  <c:v>0.9375</c:v>
                </c:pt>
                <c:pt idx="465">
                  <c:v>0.939516129032258</c:v>
                </c:pt>
                <c:pt idx="466">
                  <c:v>0.941532258064516</c:v>
                </c:pt>
                <c:pt idx="467">
                  <c:v>0.943548387096774</c:v>
                </c:pt>
                <c:pt idx="468">
                  <c:v>0.945564516129032</c:v>
                </c:pt>
                <c:pt idx="469">
                  <c:v>0.94758064516129</c:v>
                </c:pt>
                <c:pt idx="470">
                  <c:v>0.949596774193548</c:v>
                </c:pt>
                <c:pt idx="471">
                  <c:v>0.951612903225806</c:v>
                </c:pt>
                <c:pt idx="472">
                  <c:v>0.953629032258064</c:v>
                </c:pt>
                <c:pt idx="473">
                  <c:v>0.955645161290323</c:v>
                </c:pt>
                <c:pt idx="474">
                  <c:v>0.957661290322581</c:v>
                </c:pt>
                <c:pt idx="475">
                  <c:v>0.959677419354839</c:v>
                </c:pt>
                <c:pt idx="476">
                  <c:v>0.961693548387097</c:v>
                </c:pt>
                <c:pt idx="477">
                  <c:v>0.963709677419355</c:v>
                </c:pt>
                <c:pt idx="478">
                  <c:v>0.965725806451613</c:v>
                </c:pt>
                <c:pt idx="479">
                  <c:v>0.967741935483871</c:v>
                </c:pt>
                <c:pt idx="480">
                  <c:v>0.969758064516129</c:v>
                </c:pt>
                <c:pt idx="481">
                  <c:v>0.971774193548387</c:v>
                </c:pt>
                <c:pt idx="482">
                  <c:v>0.973790322580645</c:v>
                </c:pt>
                <c:pt idx="483">
                  <c:v>0.975806451612903</c:v>
                </c:pt>
                <c:pt idx="484">
                  <c:v>0.977822580645161</c:v>
                </c:pt>
                <c:pt idx="485">
                  <c:v>0.979838709677419</c:v>
                </c:pt>
                <c:pt idx="486">
                  <c:v>0.981854838709677</c:v>
                </c:pt>
                <c:pt idx="487">
                  <c:v>0.983870967741935</c:v>
                </c:pt>
                <c:pt idx="488">
                  <c:v>0.985887096774193</c:v>
                </c:pt>
                <c:pt idx="489">
                  <c:v>0.987903225806452</c:v>
                </c:pt>
                <c:pt idx="490">
                  <c:v>0.98991935483871</c:v>
                </c:pt>
                <c:pt idx="491">
                  <c:v>0.991935483870968</c:v>
                </c:pt>
                <c:pt idx="492">
                  <c:v>0.993951612903226</c:v>
                </c:pt>
                <c:pt idx="493">
                  <c:v>0.995967741935484</c:v>
                </c:pt>
                <c:pt idx="494">
                  <c:v>0.997983870967742</c:v>
                </c:pt>
                <c:pt idx="495">
                  <c:v>1.0</c:v>
                </c:pt>
              </c:numCache>
            </c:numRef>
          </c:yVal>
          <c:smooth val="0"/>
        </c:ser>
        <c:dLbls>
          <c:showLegendKey val="0"/>
          <c:showVal val="0"/>
          <c:showCatName val="0"/>
          <c:showSerName val="0"/>
          <c:showPercent val="0"/>
          <c:showBubbleSize val="0"/>
        </c:dLbls>
        <c:axId val="2138524920"/>
        <c:axId val="2138663336"/>
      </c:scatterChart>
      <c:valAx>
        <c:axId val="2138524920"/>
        <c:scaling>
          <c:orientation val="minMax"/>
          <c:max val="700.0"/>
        </c:scaling>
        <c:delete val="0"/>
        <c:axPos val="b"/>
        <c:majorGridlines/>
        <c:numFmt formatCode="General" sourceLinked="1"/>
        <c:majorTickMark val="out"/>
        <c:minorTickMark val="none"/>
        <c:tickLblPos val="nextTo"/>
        <c:crossAx val="2138663336"/>
        <c:crosses val="autoZero"/>
        <c:crossBetween val="midCat"/>
      </c:valAx>
      <c:valAx>
        <c:axId val="2138663336"/>
        <c:scaling>
          <c:orientation val="minMax"/>
          <c:max val="1.0"/>
        </c:scaling>
        <c:delete val="0"/>
        <c:axPos val="l"/>
        <c:majorGridlines/>
        <c:numFmt formatCode="0%" sourceLinked="0"/>
        <c:majorTickMark val="out"/>
        <c:minorTickMark val="none"/>
        <c:tickLblPos val="nextTo"/>
        <c:crossAx val="2138524920"/>
        <c:crosses val="autoZero"/>
        <c:crossBetween val="midCat"/>
      </c:valAx>
    </c:plotArea>
    <c:plotVisOnly val="1"/>
    <c:dispBlanksAs val="gap"/>
    <c:showDLblsOverMax val="0"/>
  </c:chart>
  <c:externalData r:id="rId2">
    <c:autoUpdate val="0"/>
  </c:externalData>
  <c:userShapes r:id="rId3"/>
</c:chartSpace>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drawing1.xml><?xml version="1.0" encoding="utf-8"?>
<c:userShapes xmlns:c="http://schemas.openxmlformats.org/drawingml/2006/chart">
  <cdr:relSizeAnchor xmlns:cdr="http://schemas.openxmlformats.org/drawingml/2006/chartDrawing">
    <cdr:from>
      <cdr:x>0.23864</cdr:x>
      <cdr:y>0.12069</cdr:y>
    </cdr:from>
    <cdr:to>
      <cdr:x>0.45455</cdr:x>
      <cdr:y>0.32759</cdr:y>
    </cdr:to>
    <cdr:sp macro="" textlink="">
      <cdr:nvSpPr>
        <cdr:cNvPr id="12" name="TextBox 11"/>
        <cdr:cNvSpPr txBox="1"/>
      </cdr:nvSpPr>
      <cdr:spPr>
        <a:xfrm xmlns:a="http://schemas.openxmlformats.org/drawingml/2006/main">
          <a:off x="1600200" y="533400"/>
          <a:ext cx="1447800" cy="914400"/>
        </a:xfrm>
        <a:prstGeom xmlns:a="http://schemas.openxmlformats.org/drawingml/2006/main" prst="rect">
          <a:avLst/>
        </a:prstGeom>
        <a:solidFill xmlns:a="http://schemas.openxmlformats.org/drawingml/2006/main">
          <a:schemeClr val="bg1">
            <a:lumMod val="85000"/>
          </a:schemeClr>
        </a:solidFill>
      </cdr:spPr>
      <cdr:txBody>
        <a:bodyPr xmlns:a="http://schemas.openxmlformats.org/drawingml/2006/main" vertOverflow="clip" wrap="none" rtlCol="0"/>
        <a:lstStyle xmlns:a="http://schemas.openxmlformats.org/drawingml/2006/main"/>
        <a:p xmlns:a="http://schemas.openxmlformats.org/drawingml/2006/main">
          <a:pPr algn="ctr"/>
          <a:r>
            <a:rPr lang="en-US" sz="1400" dirty="0" smtClean="0"/>
            <a:t>Stanford-Princeton</a:t>
          </a:r>
        </a:p>
        <a:p xmlns:a="http://schemas.openxmlformats.org/drawingml/2006/main">
          <a:r>
            <a:rPr lang="en-US" sz="1100" dirty="0" smtClean="0"/>
            <a:t>4,000 km</a:t>
          </a:r>
        </a:p>
        <a:p xmlns:a="http://schemas.openxmlformats.org/drawingml/2006/main">
          <a:endParaRPr lang="en-US" dirty="0"/>
        </a:p>
        <a:p xmlns:a="http://schemas.openxmlformats.org/drawingml/2006/main">
          <a:r>
            <a:rPr lang="en-US" sz="1200" dirty="0" smtClean="0"/>
            <a:t>Variation ~50ms</a:t>
          </a:r>
          <a:endParaRPr lang="en-US" sz="1200" dirty="0"/>
        </a:p>
      </cdr:txBody>
    </cdr:sp>
  </cdr:relSizeAnchor>
</c:userShapes>
</file>

<file path=ppt/drawings/drawing2.xml><?xml version="1.0" encoding="utf-8"?>
<c:userShapes xmlns:c="http://schemas.openxmlformats.org/drawingml/2006/chart">
  <cdr:relSizeAnchor xmlns:cdr="http://schemas.openxmlformats.org/drawingml/2006/chartDrawing">
    <cdr:from>
      <cdr:x>0.23864</cdr:x>
      <cdr:y>0.12069</cdr:y>
    </cdr:from>
    <cdr:to>
      <cdr:x>0.45455</cdr:x>
      <cdr:y>0.32759</cdr:y>
    </cdr:to>
    <cdr:sp macro="" textlink="">
      <cdr:nvSpPr>
        <cdr:cNvPr id="12" name="TextBox 11"/>
        <cdr:cNvSpPr txBox="1"/>
      </cdr:nvSpPr>
      <cdr:spPr>
        <a:xfrm xmlns:a="http://schemas.openxmlformats.org/drawingml/2006/main">
          <a:off x="1600200" y="533400"/>
          <a:ext cx="1447800" cy="914400"/>
        </a:xfrm>
        <a:prstGeom xmlns:a="http://schemas.openxmlformats.org/drawingml/2006/main" prst="rect">
          <a:avLst/>
        </a:prstGeom>
        <a:solidFill xmlns:a="http://schemas.openxmlformats.org/drawingml/2006/main">
          <a:schemeClr val="bg1">
            <a:lumMod val="85000"/>
          </a:schemeClr>
        </a:solidFill>
      </cdr:spPr>
      <cdr:txBody>
        <a:bodyPr xmlns:a="http://schemas.openxmlformats.org/drawingml/2006/main" vertOverflow="clip" wrap="none" rtlCol="0"/>
        <a:lstStyle xmlns:a="http://schemas.openxmlformats.org/drawingml/2006/main"/>
        <a:p xmlns:a="http://schemas.openxmlformats.org/drawingml/2006/main">
          <a:pPr algn="ctr"/>
          <a:r>
            <a:rPr lang="en-US" sz="1400" dirty="0" smtClean="0"/>
            <a:t>Stanford-Princeton</a:t>
          </a:r>
        </a:p>
        <a:p xmlns:a="http://schemas.openxmlformats.org/drawingml/2006/main">
          <a:r>
            <a:rPr lang="en-US" sz="1100" dirty="0" smtClean="0"/>
            <a:t>4,000 km</a:t>
          </a:r>
        </a:p>
        <a:p xmlns:a="http://schemas.openxmlformats.org/drawingml/2006/main">
          <a:endParaRPr lang="en-US" dirty="0"/>
        </a:p>
        <a:p xmlns:a="http://schemas.openxmlformats.org/drawingml/2006/main">
          <a:r>
            <a:rPr lang="en-US" sz="1200" dirty="0" smtClean="0"/>
            <a:t>Variation ~50ms</a:t>
          </a:r>
          <a:endParaRPr lang="en-US" sz="1200" dirty="0"/>
        </a:p>
      </cdr:txBody>
    </cdr:sp>
  </cdr:relSizeAnchor>
  <cdr:relSizeAnchor xmlns:cdr="http://schemas.openxmlformats.org/drawingml/2006/chartDrawing">
    <cdr:from>
      <cdr:x>0.625</cdr:x>
      <cdr:y>0.12069</cdr:y>
    </cdr:from>
    <cdr:to>
      <cdr:x>0.84091</cdr:x>
      <cdr:y>0.32759</cdr:y>
    </cdr:to>
    <cdr:sp macro="" textlink="">
      <cdr:nvSpPr>
        <cdr:cNvPr id="13" name="TextBox 12"/>
        <cdr:cNvSpPr txBox="1"/>
      </cdr:nvSpPr>
      <cdr:spPr>
        <a:xfrm xmlns:a="http://schemas.openxmlformats.org/drawingml/2006/main">
          <a:off x="4191000" y="533400"/>
          <a:ext cx="1447800" cy="914400"/>
        </a:xfrm>
        <a:prstGeom xmlns:a="http://schemas.openxmlformats.org/drawingml/2006/main" prst="rect">
          <a:avLst/>
        </a:prstGeom>
        <a:solidFill xmlns:a="http://schemas.openxmlformats.org/drawingml/2006/main">
          <a:schemeClr val="bg1">
            <a:lumMod val="85000"/>
          </a:schemeClr>
        </a:solidFill>
      </cdr:spPr>
      <cdr:txBody>
        <a:bodyPr xmlns:a="http://schemas.openxmlformats.org/drawingml/2006/main" vertOverflow="clip" wrap="none" rtlCol="0"/>
        <a:lstStyle xmlns:a="http://schemas.openxmlformats.org/drawingml/2006/main"/>
        <a:p xmlns:a="http://schemas.openxmlformats.org/drawingml/2006/main">
          <a:pPr algn="ctr"/>
          <a:r>
            <a:rPr lang="en-US" sz="1400" dirty="0" smtClean="0"/>
            <a:t>Stanford-Tsinghua</a:t>
          </a:r>
        </a:p>
        <a:p xmlns:a="http://schemas.openxmlformats.org/drawingml/2006/main">
          <a:r>
            <a:rPr lang="en-US" dirty="0" smtClean="0"/>
            <a:t>10</a:t>
          </a:r>
          <a:r>
            <a:rPr lang="en-US" sz="1100" dirty="0" smtClean="0"/>
            <a:t>,000 km</a:t>
          </a:r>
        </a:p>
        <a:p xmlns:a="http://schemas.openxmlformats.org/drawingml/2006/main">
          <a:endParaRPr lang="en-US" dirty="0"/>
        </a:p>
        <a:p xmlns:a="http://schemas.openxmlformats.org/drawingml/2006/main">
          <a:r>
            <a:rPr lang="en-US" dirty="0" smtClean="0"/>
            <a:t>Variation ~200ms</a:t>
          </a:r>
        </a:p>
        <a:p xmlns:a="http://schemas.openxmlformats.org/drawingml/2006/main">
          <a:endParaRPr lang="en-US" sz="11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6703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0232" tIns="45115" rIns="90232" bIns="45115" numCol="1" anchor="t" anchorCtr="0" compatLnSpc="1">
            <a:prstTxWarp prst="textNoShape">
              <a:avLst/>
            </a:prstTxWarp>
          </a:bodyPr>
          <a:lstStyle>
            <a:lvl1pPr defTabSz="903288">
              <a:defRPr sz="1100">
                <a:latin typeface="Times New Roman" charset="0"/>
              </a:defRPr>
            </a:lvl1pPr>
          </a:lstStyle>
          <a:p>
            <a:endParaRPr lang="en-US"/>
          </a:p>
        </p:txBody>
      </p:sp>
      <p:sp>
        <p:nvSpPr>
          <p:cNvPr id="6147" name="Rectangle 3"/>
          <p:cNvSpPr>
            <a:spLocks noGrp="1" noChangeArrowheads="1"/>
          </p:cNvSpPr>
          <p:nvPr>
            <p:ph type="dt" sz="quarter" idx="1"/>
          </p:nvPr>
        </p:nvSpPr>
        <p:spPr bwMode="auto">
          <a:xfrm>
            <a:off x="3878263" y="0"/>
            <a:ext cx="2967037"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0232" tIns="45115" rIns="90232" bIns="45115" numCol="1" anchor="t" anchorCtr="0" compatLnSpc="1">
            <a:prstTxWarp prst="textNoShape">
              <a:avLst/>
            </a:prstTxWarp>
          </a:bodyPr>
          <a:lstStyle>
            <a:lvl1pPr algn="r" defTabSz="903288">
              <a:defRPr sz="1100">
                <a:latin typeface="Times New Roman" charset="0"/>
              </a:defRPr>
            </a:lvl1pPr>
          </a:lstStyle>
          <a:p>
            <a:endParaRPr lang="en-US"/>
          </a:p>
        </p:txBody>
      </p:sp>
      <p:sp>
        <p:nvSpPr>
          <p:cNvPr id="6148" name="Rectangle 4"/>
          <p:cNvSpPr>
            <a:spLocks noGrp="1" noChangeArrowheads="1"/>
          </p:cNvSpPr>
          <p:nvPr>
            <p:ph type="ftr" sz="quarter" idx="2"/>
          </p:nvPr>
        </p:nvSpPr>
        <p:spPr bwMode="auto">
          <a:xfrm>
            <a:off x="0" y="8926513"/>
            <a:ext cx="296703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0232" tIns="45115" rIns="90232" bIns="45115" numCol="1" anchor="b" anchorCtr="0" compatLnSpc="1">
            <a:prstTxWarp prst="textNoShape">
              <a:avLst/>
            </a:prstTxWarp>
          </a:bodyPr>
          <a:lstStyle>
            <a:lvl1pPr defTabSz="903288">
              <a:defRPr sz="1100">
                <a:latin typeface="Times New Roman" charset="0"/>
              </a:defRPr>
            </a:lvl1pPr>
          </a:lstStyle>
          <a:p>
            <a:endParaRPr lang="en-US"/>
          </a:p>
        </p:txBody>
      </p:sp>
      <p:sp>
        <p:nvSpPr>
          <p:cNvPr id="6149" name="Rectangle 5"/>
          <p:cNvSpPr>
            <a:spLocks noGrp="1" noChangeArrowheads="1"/>
          </p:cNvSpPr>
          <p:nvPr>
            <p:ph type="sldNum" sz="quarter" idx="3"/>
          </p:nvPr>
        </p:nvSpPr>
        <p:spPr bwMode="auto">
          <a:xfrm>
            <a:off x="3878263" y="8926513"/>
            <a:ext cx="2967037"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0232" tIns="45115" rIns="90232" bIns="45115" numCol="1" anchor="b" anchorCtr="0" compatLnSpc="1">
            <a:prstTxWarp prst="textNoShape">
              <a:avLst/>
            </a:prstTxWarp>
          </a:bodyPr>
          <a:lstStyle>
            <a:lvl1pPr algn="r" defTabSz="903288">
              <a:defRPr sz="1100">
                <a:latin typeface="Times New Roman" charset="0"/>
              </a:defRPr>
            </a:lvl1pPr>
          </a:lstStyle>
          <a:p>
            <a:fld id="{F6F3DC1E-3E1F-E143-A1F8-770C22BF3330}" type="slidenum">
              <a:rPr lang="en-US"/>
              <a:pPr/>
              <a:t>‹#›</a:t>
            </a:fld>
            <a:endParaRPr lang="en-US"/>
          </a:p>
        </p:txBody>
      </p:sp>
    </p:spTree>
    <p:extLst>
      <p:ext uri="{BB962C8B-B14F-4D97-AF65-F5344CB8AC3E}">
        <p14:creationId xmlns:p14="http://schemas.microsoft.com/office/powerpoint/2010/main" val="22305924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6703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0232" tIns="45115" rIns="90232" bIns="45115" numCol="1" anchor="t" anchorCtr="0" compatLnSpc="1">
            <a:prstTxWarp prst="textNoShape">
              <a:avLst/>
            </a:prstTxWarp>
          </a:bodyPr>
          <a:lstStyle>
            <a:lvl1pPr defTabSz="903288">
              <a:defRPr sz="1100">
                <a:latin typeface="Times New Roman" charset="0"/>
              </a:defRPr>
            </a:lvl1pPr>
          </a:lstStyle>
          <a:p>
            <a:endParaRPr lang="en-US"/>
          </a:p>
        </p:txBody>
      </p:sp>
      <p:sp>
        <p:nvSpPr>
          <p:cNvPr id="3075" name="Rectangle 3"/>
          <p:cNvSpPr>
            <a:spLocks noGrp="1" noChangeArrowheads="1"/>
          </p:cNvSpPr>
          <p:nvPr>
            <p:ph type="dt" idx="1"/>
          </p:nvPr>
        </p:nvSpPr>
        <p:spPr bwMode="auto">
          <a:xfrm>
            <a:off x="3878263" y="0"/>
            <a:ext cx="2967037"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0232" tIns="45115" rIns="90232" bIns="45115" numCol="1" anchor="t" anchorCtr="0" compatLnSpc="1">
            <a:prstTxWarp prst="textNoShape">
              <a:avLst/>
            </a:prstTxWarp>
          </a:bodyPr>
          <a:lstStyle>
            <a:lvl1pPr algn="r" defTabSz="903288">
              <a:defRPr sz="1100">
                <a:latin typeface="Times New Roman" charset="0"/>
              </a:defRPr>
            </a:lvl1pPr>
          </a:lstStyle>
          <a:p>
            <a:endParaRPr lang="en-US"/>
          </a:p>
        </p:txBody>
      </p:sp>
      <p:sp>
        <p:nvSpPr>
          <p:cNvPr id="3076" name="Rectangle 4"/>
          <p:cNvSpPr>
            <a:spLocks noGrp="1" noRot="1" noChangeAspect="1" noChangeArrowheads="1" noTextEdit="1"/>
          </p:cNvSpPr>
          <p:nvPr>
            <p:ph type="sldImg" idx="2"/>
          </p:nvPr>
        </p:nvSpPr>
        <p:spPr bwMode="auto">
          <a:xfrm>
            <a:off x="1073150" y="704850"/>
            <a:ext cx="4699000" cy="35242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912813" y="4464050"/>
            <a:ext cx="5019675" cy="422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0232" tIns="45115" rIns="90232" bIns="4511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926513"/>
            <a:ext cx="296703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0232" tIns="45115" rIns="90232" bIns="45115" numCol="1" anchor="b" anchorCtr="0" compatLnSpc="1">
            <a:prstTxWarp prst="textNoShape">
              <a:avLst/>
            </a:prstTxWarp>
          </a:bodyPr>
          <a:lstStyle>
            <a:lvl1pPr defTabSz="903288">
              <a:defRPr sz="1100">
                <a:latin typeface="Times New Roman" charset="0"/>
              </a:defRPr>
            </a:lvl1pPr>
          </a:lstStyle>
          <a:p>
            <a:endParaRPr lang="en-US"/>
          </a:p>
        </p:txBody>
      </p:sp>
      <p:sp>
        <p:nvSpPr>
          <p:cNvPr id="3079" name="Rectangle 7"/>
          <p:cNvSpPr>
            <a:spLocks noGrp="1" noChangeArrowheads="1"/>
          </p:cNvSpPr>
          <p:nvPr>
            <p:ph type="sldNum" sz="quarter" idx="5"/>
          </p:nvPr>
        </p:nvSpPr>
        <p:spPr bwMode="auto">
          <a:xfrm>
            <a:off x="3878263" y="8926513"/>
            <a:ext cx="2967037"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0232" tIns="45115" rIns="90232" bIns="45115" numCol="1" anchor="b" anchorCtr="0" compatLnSpc="1">
            <a:prstTxWarp prst="textNoShape">
              <a:avLst/>
            </a:prstTxWarp>
          </a:bodyPr>
          <a:lstStyle>
            <a:lvl1pPr algn="r" defTabSz="903288">
              <a:defRPr sz="1100">
                <a:latin typeface="Times New Roman" charset="0"/>
              </a:defRPr>
            </a:lvl1pPr>
          </a:lstStyle>
          <a:p>
            <a:fld id="{F9359941-1679-5443-A686-DD245D03B7E2}" type="slidenum">
              <a:rPr lang="en-US"/>
              <a:pPr/>
              <a:t>‹#›</a:t>
            </a:fld>
            <a:endParaRPr lang="en-US"/>
          </a:p>
        </p:txBody>
      </p:sp>
    </p:spTree>
    <p:extLst>
      <p:ext uri="{BB962C8B-B14F-4D97-AF65-F5344CB8AC3E}">
        <p14:creationId xmlns:p14="http://schemas.microsoft.com/office/powerpoint/2010/main" val="24508012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E0164E-DAE3-9644-A2DF-BA83867AA814}" type="slidenum">
              <a:rPr lang="en-US"/>
              <a:pPr/>
              <a:t>1</a:t>
            </a:fld>
            <a:endParaRPr lang="en-US"/>
          </a:p>
        </p:txBody>
      </p:sp>
      <p:sp>
        <p:nvSpPr>
          <p:cNvPr id="512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123" name="Rectangle 3"/>
          <p:cNvSpPr>
            <a:spLocks noGrp="1" noChangeArrowheads="1"/>
          </p:cNvSpPr>
          <p:nvPr>
            <p:ph type="body" idx="1"/>
          </p:nvPr>
        </p:nvSpPr>
        <p:spPr/>
        <p:txBody>
          <a:bodyPr/>
          <a:lstStyle/>
          <a:p>
            <a:r>
              <a:rPr lang="en-US" sz="2000" kern="1200" dirty="0" smtClean="0">
                <a:solidFill>
                  <a:schemeClr val="tx1"/>
                </a:solidFill>
                <a:effectLst/>
                <a:latin typeface="Times New Roman" charset="0"/>
                <a:ea typeface="ＭＳ Ｐゴシック" charset="0"/>
                <a:cs typeface="+mn-cs"/>
              </a:rPr>
              <a:t>In</a:t>
            </a:r>
            <a:r>
              <a:rPr lang="en-US" sz="2000" kern="1200" baseline="0" dirty="0" smtClean="0">
                <a:solidFill>
                  <a:schemeClr val="tx1"/>
                </a:solidFill>
                <a:effectLst/>
                <a:latin typeface="Times New Roman" charset="0"/>
                <a:ea typeface="ＭＳ Ｐゴシック" charset="0"/>
                <a:cs typeface="+mn-cs"/>
              </a:rPr>
              <a:t> the first video on packet switching I told you what packet switching is, and why the Internet uses it. Packet switching is going to feature prominently throughout this course --- many of the properties of the Internet follow from the choice of packet switching. </a:t>
            </a:r>
            <a:endParaRPr lang="en-US" sz="20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repeated</a:t>
            </a:r>
            <a:r>
              <a:rPr lang="en-US" baseline="0" dirty="0" smtClean="0"/>
              <a:t> the experiment from Stanford to Tsinghua university in China, about 10,000 km away. As I would expect, the RTT values are much larger because the propagation delay is much higher. But notice that the RTT samples have much greater variance – they range from about 320ms to over 500ms. This variance comes from my ping packets encountering packets from other users in the network. My packets meet their packets in the router buffers along the way. How long my packets have to wait depends on how many other packets happen to be waiting there when mine arrive. With a range of about 200ms, the variable </a:t>
            </a:r>
            <a:r>
              <a:rPr lang="en-US" baseline="0" dirty="0" err="1" smtClean="0"/>
              <a:t>queueing</a:t>
            </a:r>
            <a:r>
              <a:rPr lang="en-US" baseline="0" dirty="0" smtClean="0"/>
              <a:t> delay makes up almost half of the overall end to end delay. </a:t>
            </a:r>
            <a:endParaRPr lang="en-US" dirty="0"/>
          </a:p>
        </p:txBody>
      </p:sp>
      <p:sp>
        <p:nvSpPr>
          <p:cNvPr id="4" name="Slide Number Placeholder 3"/>
          <p:cNvSpPr>
            <a:spLocks noGrp="1"/>
          </p:cNvSpPr>
          <p:nvPr>
            <p:ph type="sldNum" sz="quarter" idx="10"/>
          </p:nvPr>
        </p:nvSpPr>
        <p:spPr/>
        <p:txBody>
          <a:bodyPr/>
          <a:lstStyle/>
          <a:p>
            <a:fld id="{F9359941-1679-5443-A686-DD245D03B7E2}" type="slidenum">
              <a:rPr lang="en-US" smtClean="0"/>
              <a:pPr/>
              <a:t>12</a:t>
            </a:fld>
            <a:endParaRPr lang="en-US"/>
          </a:p>
        </p:txBody>
      </p:sp>
    </p:spTree>
    <p:extLst>
      <p:ext uri="{BB962C8B-B14F-4D97-AF65-F5344CB8AC3E}">
        <p14:creationId xmlns:p14="http://schemas.microsoft.com/office/powerpoint/2010/main" val="397635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3D6E12-441D-6F42-9D1C-BBAF2B52C961}" type="slidenum">
              <a:rPr lang="en-US"/>
              <a:pPr/>
              <a:t>13</a:t>
            </a:fld>
            <a:endParaRPr lang="en-US"/>
          </a:p>
        </p:txBody>
      </p:sp>
      <p:sp>
        <p:nvSpPr>
          <p:cNvPr id="1280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28003" name="Rectangle 3"/>
          <p:cNvSpPr>
            <a:spLocks noGrp="1" noChangeArrowheads="1"/>
          </p:cNvSpPr>
          <p:nvPr>
            <p:ph type="body" idx="1"/>
          </p:nvPr>
        </p:nvSpPr>
        <p:spPr/>
        <p:txBody>
          <a:bodyPr/>
          <a:lstStyle/>
          <a:p>
            <a:r>
              <a:rPr lang="en-US" dirty="0" smtClean="0"/>
              <a:t>&lt;Read from slide&gt;</a:t>
            </a:r>
          </a:p>
          <a:p>
            <a:r>
              <a:rPr lang="en-US" dirty="0" smtClean="0"/>
              <a:t>This</a:t>
            </a:r>
            <a:r>
              <a:rPr lang="en-US" baseline="0" dirty="0" smtClean="0"/>
              <a:t> is the end of the video on end to </a:t>
            </a:r>
            <a:r>
              <a:rPr lang="en-US" baseline="0" smtClean="0"/>
              <a:t>end delay.</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3D6E12-441D-6F42-9D1C-BBAF2B52C961}" type="slidenum">
              <a:rPr lang="en-US"/>
              <a:pPr/>
              <a:t>2</a:t>
            </a:fld>
            <a:endParaRPr lang="en-US"/>
          </a:p>
        </p:txBody>
      </p:sp>
      <p:sp>
        <p:nvSpPr>
          <p:cNvPr id="1280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28003" name="Rectangle 3"/>
          <p:cNvSpPr>
            <a:spLocks noGrp="1" noChangeArrowheads="1"/>
          </p:cNvSpPr>
          <p:nvPr>
            <p:ph type="body" idx="1"/>
          </p:nvPr>
        </p:nvSpPr>
        <p:spPr/>
        <p:txBody>
          <a:bodyPr/>
          <a:lstStyle/>
          <a:p>
            <a:r>
              <a:rPr lang="en-US" sz="1200" kern="1200" baseline="0" dirty="0" smtClean="0">
                <a:solidFill>
                  <a:schemeClr val="tx1"/>
                </a:solidFill>
                <a:effectLst/>
                <a:latin typeface="Times New Roman" charset="0"/>
                <a:ea typeface="ＭＳ Ｐゴシック" charset="0"/>
                <a:cs typeface="+mn-cs"/>
              </a:rPr>
              <a:t>In this video I’m going to give you some useful definitions </a:t>
            </a:r>
            <a:r>
              <a:rPr lang="en-US" sz="1200" kern="1200" baseline="0" dirty="0" err="1" smtClean="0">
                <a:solidFill>
                  <a:schemeClr val="tx1"/>
                </a:solidFill>
                <a:effectLst/>
                <a:latin typeface="Times New Roman" charset="0"/>
                <a:ea typeface="ＭＳ Ｐゴシック" charset="0"/>
                <a:cs typeface="+mn-cs"/>
              </a:rPr>
              <a:t>forpropagation</a:t>
            </a:r>
            <a:r>
              <a:rPr lang="en-US" sz="1200" kern="1200" baseline="0" dirty="0" smtClean="0">
                <a:solidFill>
                  <a:schemeClr val="tx1"/>
                </a:solidFill>
                <a:effectLst/>
                <a:latin typeface="Times New Roman" charset="0"/>
                <a:ea typeface="ＭＳ Ｐゴシック" charset="0"/>
                <a:cs typeface="+mn-cs"/>
              </a:rPr>
              <a:t> delay and </a:t>
            </a:r>
            <a:r>
              <a:rPr lang="en-US" sz="1200" kern="1200" baseline="0" dirty="0" err="1" smtClean="0">
                <a:solidFill>
                  <a:schemeClr val="tx1"/>
                </a:solidFill>
                <a:effectLst/>
                <a:latin typeface="Times New Roman" charset="0"/>
                <a:ea typeface="ＭＳ Ｐゴシック" charset="0"/>
                <a:cs typeface="+mn-cs"/>
              </a:rPr>
              <a:t>packetization</a:t>
            </a:r>
            <a:r>
              <a:rPr lang="en-US" sz="1200" kern="1200" baseline="0" dirty="0" smtClean="0">
                <a:solidFill>
                  <a:schemeClr val="tx1"/>
                </a:solidFill>
                <a:effectLst/>
                <a:latin typeface="Times New Roman" charset="0"/>
                <a:ea typeface="ＭＳ Ｐゴシック" charset="0"/>
                <a:cs typeface="+mn-cs"/>
              </a:rPr>
              <a:t> delay, and we’re going to use these definitions to come up with an expression for the end-to-end delay of a packet. I’m also going to tell you about </a:t>
            </a:r>
            <a:r>
              <a:rPr lang="en-US" sz="1200" kern="1200" baseline="0" dirty="0" err="1" smtClean="0">
                <a:solidFill>
                  <a:schemeClr val="tx1"/>
                </a:solidFill>
                <a:effectLst/>
                <a:latin typeface="Times New Roman" charset="0"/>
                <a:ea typeface="ＭＳ Ｐゴシック" charset="0"/>
                <a:cs typeface="+mn-cs"/>
              </a:rPr>
              <a:t>queueing</a:t>
            </a:r>
            <a:r>
              <a:rPr lang="en-US" sz="1200" kern="1200" baseline="0" dirty="0" smtClean="0">
                <a:solidFill>
                  <a:schemeClr val="tx1"/>
                </a:solidFill>
                <a:effectLst/>
                <a:latin typeface="Times New Roman" charset="0"/>
                <a:ea typeface="ＭＳ Ｐゴシック" charset="0"/>
                <a:cs typeface="+mn-cs"/>
              </a:rPr>
              <a:t> delay and how it makes the end to end delay unpredictable. Finally, I’m going to explain why the unpredictable end to end delay means that applications like </a:t>
            </a:r>
            <a:r>
              <a:rPr lang="en-US" sz="1200" kern="1200" baseline="0" dirty="0" err="1" smtClean="0">
                <a:solidFill>
                  <a:schemeClr val="tx1"/>
                </a:solidFill>
                <a:effectLst/>
                <a:latin typeface="Times New Roman" charset="0"/>
                <a:ea typeface="ＭＳ Ｐゴシック" charset="0"/>
                <a:cs typeface="+mn-cs"/>
              </a:rPr>
              <a:t>youtube</a:t>
            </a:r>
            <a:r>
              <a:rPr lang="en-US" sz="1200" kern="1200" baseline="0" dirty="0" smtClean="0">
                <a:solidFill>
                  <a:schemeClr val="tx1"/>
                </a:solidFill>
                <a:effectLst/>
                <a:latin typeface="Times New Roman" charset="0"/>
                <a:ea typeface="ＭＳ Ｐゴシック" charset="0"/>
                <a:cs typeface="+mn-cs"/>
              </a:rPr>
              <a:t> and </a:t>
            </a:r>
            <a:r>
              <a:rPr lang="en-US" sz="1200" kern="1200" baseline="0" dirty="0" err="1" smtClean="0">
                <a:solidFill>
                  <a:schemeClr val="tx1"/>
                </a:solidFill>
                <a:effectLst/>
                <a:latin typeface="Times New Roman" charset="0"/>
                <a:ea typeface="ＭＳ Ｐゴシック" charset="0"/>
                <a:cs typeface="+mn-cs"/>
              </a:rPr>
              <a:t>skype</a:t>
            </a:r>
            <a:r>
              <a:rPr lang="en-US" sz="1200" kern="1200" baseline="0" dirty="0" smtClean="0">
                <a:solidFill>
                  <a:schemeClr val="tx1"/>
                </a:solidFill>
                <a:effectLst/>
                <a:latin typeface="Times New Roman" charset="0"/>
                <a:ea typeface="ＭＳ Ｐゴシック" charset="0"/>
                <a:cs typeface="+mn-cs"/>
              </a:rPr>
              <a:t> need to use a playback buffer. </a:t>
            </a:r>
            <a:endParaRPr lang="en-US" sz="1200" kern="1200" dirty="0" smtClean="0">
              <a:solidFill>
                <a:schemeClr val="tx1"/>
              </a:solidFill>
              <a:effectLst/>
              <a:latin typeface="Times New Roman" charset="0"/>
              <a:ea typeface="ＭＳ Ｐゴシック" charset="0"/>
              <a:cs typeface="+mn-cs"/>
            </a:endParaRPr>
          </a:p>
          <a:p>
            <a:r>
              <a:rPr lang="en-US" sz="1200" kern="1200" dirty="0" smtClean="0">
                <a:solidFill>
                  <a:schemeClr val="tx1"/>
                </a:solidFill>
                <a:effectLst/>
                <a:latin typeface="Times New Roman" charset="0"/>
                <a:ea typeface="ＭＳ Ｐゴシック" charset="0"/>
                <a:cs typeface="+mn-cs"/>
              </a:rPr>
              <a:t> </a:t>
            </a:r>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start with the </a:t>
            </a:r>
            <a:r>
              <a:rPr lang="en-US" dirty="0" err="1" smtClean="0"/>
              <a:t>definintion</a:t>
            </a:r>
            <a:r>
              <a:rPr lang="en-US" baseline="0" dirty="0" smtClean="0"/>
              <a:t> of propagation delay. The propagation delay is the time it takes a single bit of information to travel over a link at propagation speed c. The propagation delay is simply determined by how long the link is, l in our case, and the speed the bit travels, c. We use the variable c because in most of the links we’re interested in the speed of propagation is close to the speed of light. For example, in a twisted pair of electrical cables a bit propagates at about 70% of the speed of light, and in an optical fiber the speed of propagation is a little bit slower. In most of our examples we’ll assume the bit propagates at 2 x 10^8 m/s, which is close enough. </a:t>
            </a:r>
          </a:p>
          <a:p>
            <a:endParaRPr lang="en-US" baseline="0" dirty="0" smtClean="0"/>
          </a:p>
          <a:p>
            <a:r>
              <a:rPr lang="en-US" baseline="0" dirty="0" smtClean="0"/>
              <a:t>Notice that the propagation delay doesn’t depend on the data-rate of the link. It doesn’t matter if the link is running at 1kb/s or at 10Gb/s – the propagation delay is just a function of the speed of propagation of each bit, and the length of the cable.</a:t>
            </a:r>
          </a:p>
        </p:txBody>
      </p:sp>
      <p:sp>
        <p:nvSpPr>
          <p:cNvPr id="4" name="Slide Number Placeholder 3"/>
          <p:cNvSpPr>
            <a:spLocks noGrp="1"/>
          </p:cNvSpPr>
          <p:nvPr>
            <p:ph type="sldNum" sz="quarter" idx="10"/>
          </p:nvPr>
        </p:nvSpPr>
        <p:spPr/>
        <p:txBody>
          <a:bodyPr/>
          <a:lstStyle/>
          <a:p>
            <a:fld id="{F9359941-1679-5443-A686-DD245D03B7E2}" type="slidenum">
              <a:rPr lang="en-US" smtClean="0"/>
              <a:pPr/>
              <a:t>3</a:t>
            </a:fld>
            <a:endParaRPr lang="en-US"/>
          </a:p>
        </p:txBody>
      </p:sp>
    </p:spTree>
    <p:extLst>
      <p:ext uri="{BB962C8B-B14F-4D97-AF65-F5344CB8AC3E}">
        <p14:creationId xmlns:p14="http://schemas.microsoft.com/office/powerpoint/2010/main" val="4286123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a:t>
            </a:r>
            <a:r>
              <a:rPr lang="en-US" baseline="0" dirty="0" smtClean="0"/>
              <a:t> useful definition is the </a:t>
            </a:r>
            <a:r>
              <a:rPr lang="en-US" baseline="0" dirty="0" err="1" smtClean="0"/>
              <a:t>packetization</a:t>
            </a:r>
            <a:r>
              <a:rPr lang="en-US" baseline="0" dirty="0" smtClean="0"/>
              <a:t> delay. This is the time from when the first bit of a packet is put onto the link until the last bit is put onto the link.  The </a:t>
            </a:r>
            <a:r>
              <a:rPr lang="en-US" baseline="0" dirty="0" err="1" smtClean="0"/>
              <a:t>packetization</a:t>
            </a:r>
            <a:r>
              <a:rPr lang="en-US" baseline="0" dirty="0" smtClean="0"/>
              <a:t> delay is determined by how fast we can put bits onto the link, or the data-rate, r. If a link runs at 1kb/s we can put 1,000 new bits onto the link every second. If it runs at 10Gb/s then we can put 10 billion every second.  </a:t>
            </a:r>
          </a:p>
          <a:p>
            <a:endParaRPr lang="en-US" baseline="0" dirty="0" smtClean="0"/>
          </a:p>
          <a:p>
            <a:r>
              <a:rPr lang="en-US" baseline="0" dirty="0" smtClean="0"/>
              <a:t>The data-rate of a link is determined by how close together we can pack the bits. If, for example, a link runs at 1Gb/s, then we can put one bit onto the link every </a:t>
            </a:r>
            <a:r>
              <a:rPr lang="en-US" baseline="0" dirty="0" err="1" smtClean="0"/>
              <a:t>nano</a:t>
            </a:r>
            <a:r>
              <a:rPr lang="en-US" baseline="0" dirty="0" smtClean="0"/>
              <a:t> second. We’ll see in a later video about Physical Links what limits the data-rate of a link.</a:t>
            </a:r>
          </a:p>
          <a:p>
            <a:endParaRPr lang="en-US" baseline="0" dirty="0" smtClean="0"/>
          </a:p>
          <a:p>
            <a:r>
              <a:rPr lang="en-US" baseline="0" dirty="0" smtClean="0"/>
              <a:t>Notice that the </a:t>
            </a:r>
            <a:r>
              <a:rPr lang="en-US" baseline="0" dirty="0" err="1" smtClean="0"/>
              <a:t>packetization</a:t>
            </a:r>
            <a:r>
              <a:rPr lang="en-US" baseline="0" dirty="0" smtClean="0"/>
              <a:t> delay is only a function of the length of a packet and the data-rate. It makes no difference how long the link is, or how fast bits propagate along it.</a:t>
            </a:r>
            <a:endParaRPr lang="en-US" dirty="0"/>
          </a:p>
        </p:txBody>
      </p:sp>
      <p:sp>
        <p:nvSpPr>
          <p:cNvPr id="4" name="Slide Number Placeholder 3"/>
          <p:cNvSpPr>
            <a:spLocks noGrp="1"/>
          </p:cNvSpPr>
          <p:nvPr>
            <p:ph type="sldNum" sz="quarter" idx="10"/>
          </p:nvPr>
        </p:nvSpPr>
        <p:spPr/>
        <p:txBody>
          <a:bodyPr/>
          <a:lstStyle/>
          <a:p>
            <a:fld id="{F9359941-1679-5443-A686-DD245D03B7E2}" type="slidenum">
              <a:rPr lang="en-US" smtClean="0"/>
              <a:pPr/>
              <a:t>4</a:t>
            </a:fld>
            <a:endParaRPr lang="en-US"/>
          </a:p>
        </p:txBody>
      </p:sp>
    </p:spTree>
    <p:extLst>
      <p:ext uri="{BB962C8B-B14F-4D97-AF65-F5344CB8AC3E}">
        <p14:creationId xmlns:p14="http://schemas.microsoft.com/office/powerpoint/2010/main" val="1070005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3D6E12-441D-6F42-9D1C-BBAF2B52C961}" type="slidenum">
              <a:rPr lang="en-US"/>
              <a:pPr/>
              <a:t>5</a:t>
            </a:fld>
            <a:endParaRPr lang="en-US"/>
          </a:p>
        </p:txBody>
      </p:sp>
      <p:sp>
        <p:nvSpPr>
          <p:cNvPr id="1280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28003"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Times New Roman" charset="0"/>
                <a:ea typeface="ＭＳ Ｐゴシック" charset="0"/>
                <a:cs typeface="+mn-cs"/>
              </a:rPr>
              <a:t>Next we’re going to see how we</a:t>
            </a:r>
            <a:r>
              <a:rPr lang="en-US" sz="1200" kern="1200" baseline="0" dirty="0" smtClean="0">
                <a:solidFill>
                  <a:schemeClr val="tx1"/>
                </a:solidFill>
                <a:effectLst/>
                <a:latin typeface="Times New Roman" charset="0"/>
                <a:ea typeface="ＭＳ Ｐゴシック" charset="0"/>
                <a:cs typeface="+mn-cs"/>
              </a:rPr>
              <a:t> can use the two different types of delay to determine the end-to-end delay – which is the time it takes a packet to go across the network from the source to the destination.</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end-to-end</a:t>
            </a:r>
            <a:r>
              <a:rPr lang="en-US" baseline="0" dirty="0" smtClean="0"/>
              <a:t> delay is the time from when we send the first bit onto the first link, until the last bit of the packet arrives at the destination. We can calculate the end-to-end delay by adding up the propagation and </a:t>
            </a:r>
            <a:r>
              <a:rPr lang="en-US" baseline="0" dirty="0" err="1" smtClean="0"/>
              <a:t>packetization</a:t>
            </a:r>
            <a:r>
              <a:rPr lang="en-US" baseline="0" dirty="0" smtClean="0"/>
              <a:t> delays on every link along the path. </a:t>
            </a:r>
          </a:p>
          <a:p>
            <a:endParaRPr lang="en-US" baseline="0" dirty="0" smtClean="0"/>
          </a:p>
          <a:p>
            <a:r>
              <a:rPr lang="en-US" baseline="0" dirty="0" smtClean="0"/>
              <a:t>In the example shown here, the packet is going to traverse 4 links. First, we calculate the time it takes the first bit to reach the first switch, then we calculate the time for the last bit to reach the first switch. We repeat the process for each link along the path. </a:t>
            </a:r>
          </a:p>
          <a:p>
            <a:endParaRPr lang="en-US" baseline="0" dirty="0" smtClean="0"/>
          </a:p>
          <a:p>
            <a:r>
              <a:rPr lang="en-US" baseline="0" dirty="0" smtClean="0"/>
              <a:t>Here is expression for the overall end-to-end delay.</a:t>
            </a:r>
            <a:endParaRPr lang="en-US" dirty="0"/>
          </a:p>
        </p:txBody>
      </p:sp>
      <p:sp>
        <p:nvSpPr>
          <p:cNvPr id="4" name="Slide Number Placeholder 3"/>
          <p:cNvSpPr>
            <a:spLocks noGrp="1"/>
          </p:cNvSpPr>
          <p:nvPr>
            <p:ph type="sldNum" sz="quarter" idx="10"/>
          </p:nvPr>
        </p:nvSpPr>
        <p:spPr/>
        <p:txBody>
          <a:bodyPr/>
          <a:lstStyle/>
          <a:p>
            <a:fld id="{F9359941-1679-5443-A686-DD245D03B7E2}" type="slidenum">
              <a:rPr lang="en-US" smtClean="0"/>
              <a:pPr/>
              <a:t>6</a:t>
            </a:fld>
            <a:endParaRPr lang="en-US"/>
          </a:p>
        </p:txBody>
      </p:sp>
    </p:spTree>
    <p:extLst>
      <p:ext uri="{BB962C8B-B14F-4D97-AF65-F5344CB8AC3E}">
        <p14:creationId xmlns:p14="http://schemas.microsoft.com/office/powerpoint/2010/main" val="3284573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let’s take a closer look at what’s going on in detail. I’ve stretched out the links and switches into a single path and removed the rest of the network. </a:t>
            </a:r>
          </a:p>
          <a:p>
            <a:endParaRPr lang="en-US" baseline="0" dirty="0" smtClean="0"/>
          </a:p>
          <a:p>
            <a:r>
              <a:rPr lang="en-US" baseline="0" dirty="0" smtClean="0"/>
              <a:t>This is a timeline showing how the bits and packets travel along the links. The first bit takes l1/c to go from A to S1. The last bit of the packet is sent p/r1 bits after the first, and so the whole packet has arrived at S1 by l1/c + p/r1.</a:t>
            </a:r>
          </a:p>
          <a:p>
            <a:endParaRPr lang="en-US" baseline="0" dirty="0" smtClean="0"/>
          </a:p>
          <a:p>
            <a:r>
              <a:rPr lang="en-US" baseline="0" dirty="0" smtClean="0"/>
              <a:t>Internet routers are what we call “store and forward” packet switches. This means they wait until the whole packet arrives until they look up the address and decided where to send it next. They could instead start forwarding the packet after they’ve seen the header and not wait for the whole packet to arrive – </a:t>
            </a:r>
            <a:r>
              <a:rPr lang="en-US" baseline="0" dirty="0" err="1" smtClean="0"/>
              <a:t>ssomething</a:t>
            </a:r>
            <a:r>
              <a:rPr lang="en-US" baseline="0" dirty="0" smtClean="0"/>
              <a:t> called “cut through” switching. But Internet routers generally don’t do this. In a later video and in some of the exercises we’ll see some examples of cut through packet switches. </a:t>
            </a:r>
          </a:p>
          <a:p>
            <a:endParaRPr lang="en-US" baseline="0" dirty="0" smtClean="0"/>
          </a:p>
          <a:p>
            <a:r>
              <a:rPr lang="en-US" baseline="0" dirty="0" smtClean="0"/>
              <a:t>Getting back to our example, our router stores and then forwards the packet. On the link from S1 to S2 it takes the first l2/c to reach S2, and the last bit arrives p/r2 seconds later. This continues until the packet reaches B. </a:t>
            </a:r>
          </a:p>
          <a:p>
            <a:r>
              <a:rPr lang="en-US" baseline="0" dirty="0" smtClean="0"/>
              <a:t>Our expression for the end-to-end delay adds up all the components of delay along the path.</a:t>
            </a:r>
          </a:p>
        </p:txBody>
      </p:sp>
      <p:sp>
        <p:nvSpPr>
          <p:cNvPr id="4" name="Slide Number Placeholder 3"/>
          <p:cNvSpPr>
            <a:spLocks noGrp="1"/>
          </p:cNvSpPr>
          <p:nvPr>
            <p:ph type="sldNum" sz="quarter" idx="10"/>
          </p:nvPr>
        </p:nvSpPr>
        <p:spPr/>
        <p:txBody>
          <a:bodyPr/>
          <a:lstStyle/>
          <a:p>
            <a:fld id="{F9359941-1679-5443-A686-DD245D03B7E2}" type="slidenum">
              <a:rPr lang="en-US" smtClean="0"/>
              <a:pPr/>
              <a:t>7</a:t>
            </a:fld>
            <a:endParaRPr lang="en-US"/>
          </a:p>
        </p:txBody>
      </p:sp>
    </p:spTree>
    <p:extLst>
      <p:ext uri="{BB962C8B-B14F-4D97-AF65-F5344CB8AC3E}">
        <p14:creationId xmlns:p14="http://schemas.microsoft.com/office/powerpoint/2010/main" val="4169702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a:t>
            </a:r>
            <a:r>
              <a:rPr lang="en-US" baseline="0" dirty="0" smtClean="0"/>
              <a:t> I’ve not told you the whole story yet. The thing about packet switching is that your packets share the links with packets from other users. &lt;click&gt; When several packets show up at the same time wanting to go on the link from S2 to S3, then some of the packets have to wait in the router’s queue, or packet buffer. We say the link from S2 to S3 is congested because there are lots of packets queued waiting to travel along it. The packet buffer helps prevent us from having to drop packets – the bigger the buffer, the less likely we are to have to drop a packet waiting to travel across the link. Packet buffers are fundamental to packet switching. If we didn’t have packet buffers, then we’d lose a packet every time two packets showed up at the same time wanting to travel across the same link. </a:t>
            </a:r>
          </a:p>
          <a:p>
            <a:endParaRPr lang="en-US" baseline="0" dirty="0" smtClean="0"/>
          </a:p>
          <a:p>
            <a:r>
              <a:rPr lang="en-US" baseline="0" dirty="0" smtClean="0"/>
              <a:t>The packet buffer changes our expression for the end to end delay. If our packet arrives and the queue has packets in it, then the packet has to wait for the other packets ahead of it in the buffer. By default, the packet buffer in an Internet router is FCFS, which means the packets are transmitted in the order they arrived. So if there are three packets ahead of us, we have to wait for three </a:t>
            </a:r>
            <a:r>
              <a:rPr lang="en-US" baseline="0" dirty="0" err="1" smtClean="0"/>
              <a:t>packetization</a:t>
            </a:r>
            <a:r>
              <a:rPr lang="en-US" baseline="0" dirty="0" smtClean="0"/>
              <a:t> delays before its our turn to depart.</a:t>
            </a:r>
          </a:p>
          <a:p>
            <a:endParaRPr lang="en-US" baseline="0" dirty="0" smtClean="0"/>
          </a:p>
          <a:p>
            <a:r>
              <a:rPr lang="en-US" baseline="0" dirty="0" smtClean="0"/>
              <a:t>Here is our improved expression for the end to end delay, taking into consideration the </a:t>
            </a:r>
            <a:r>
              <a:rPr lang="en-US" baseline="0" dirty="0" err="1" smtClean="0"/>
              <a:t>queueing</a:t>
            </a:r>
            <a:r>
              <a:rPr lang="en-US" baseline="0" dirty="0" smtClean="0"/>
              <a:t> delay at each packet switch along the way. It’s really important to remember that the </a:t>
            </a:r>
            <a:r>
              <a:rPr lang="en-US" baseline="0" dirty="0" err="1" smtClean="0"/>
              <a:t>queueing</a:t>
            </a:r>
            <a:r>
              <a:rPr lang="en-US" baseline="0" dirty="0" smtClean="0"/>
              <a:t> delay is unpredictable – it depends on the traffic sent by other users in the network. As far as we are concerned, the </a:t>
            </a:r>
            <a:r>
              <a:rPr lang="en-US" baseline="0" dirty="0" err="1" smtClean="0"/>
              <a:t>queueing</a:t>
            </a:r>
            <a:r>
              <a:rPr lang="en-US" baseline="0" dirty="0" smtClean="0"/>
              <a:t> delay is a random variable. It’s the only random variable in our expression for end-to-end delay – everything else is deterministic.</a:t>
            </a:r>
          </a:p>
          <a:p>
            <a:endParaRPr lang="en-US" baseline="0" dirty="0" smtClean="0"/>
          </a:p>
          <a:p>
            <a:r>
              <a:rPr lang="en-US" baseline="0" dirty="0" smtClean="0"/>
              <a:t>In case you don’t believe me that the end-to-end delay is unpredictable, let’s measure it. I’m going to use a very widely used tool called “ping” to measure the end-to-end delay between my computer and other computers in the Internet. Ping actually measures the RTT, which is the end-to-end delay in both directions. You’ll find the ping command on your computer and you can use it to repeat the measurements I’m about to do on your own computer.</a:t>
            </a:r>
          </a:p>
        </p:txBody>
      </p:sp>
      <p:sp>
        <p:nvSpPr>
          <p:cNvPr id="4" name="Slide Number Placeholder 3"/>
          <p:cNvSpPr>
            <a:spLocks noGrp="1"/>
          </p:cNvSpPr>
          <p:nvPr>
            <p:ph type="sldNum" sz="quarter" idx="10"/>
          </p:nvPr>
        </p:nvSpPr>
        <p:spPr/>
        <p:txBody>
          <a:bodyPr/>
          <a:lstStyle/>
          <a:p>
            <a:fld id="{F9359941-1679-5443-A686-DD245D03B7E2}" type="slidenum">
              <a:rPr lang="en-US" smtClean="0"/>
              <a:pPr/>
              <a:t>8</a:t>
            </a:fld>
            <a:endParaRPr lang="en-US"/>
          </a:p>
        </p:txBody>
      </p:sp>
    </p:spTree>
    <p:extLst>
      <p:ext uri="{BB962C8B-B14F-4D97-AF65-F5344CB8AC3E}">
        <p14:creationId xmlns:p14="http://schemas.microsoft.com/office/powerpoint/2010/main" val="238629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used</a:t>
            </a:r>
            <a:r>
              <a:rPr lang="en-US" baseline="0" dirty="0" smtClean="0"/>
              <a:t> ping to measure a few hundred RTT values from my computer at Stanford to Princeton. The graph shows the CDF, or cumulative distribution function of the RTTs I measured. The overall variation is about 50ms, with 90% of the samples between 100 and 120ms.</a:t>
            </a:r>
            <a:endParaRPr lang="en-US" dirty="0"/>
          </a:p>
        </p:txBody>
      </p:sp>
      <p:sp>
        <p:nvSpPr>
          <p:cNvPr id="4" name="Slide Number Placeholder 3"/>
          <p:cNvSpPr>
            <a:spLocks noGrp="1"/>
          </p:cNvSpPr>
          <p:nvPr>
            <p:ph type="sldNum" sz="quarter" idx="10"/>
          </p:nvPr>
        </p:nvSpPr>
        <p:spPr/>
        <p:txBody>
          <a:bodyPr/>
          <a:lstStyle/>
          <a:p>
            <a:fld id="{F9359941-1679-5443-A686-DD245D03B7E2}" type="slidenum">
              <a:rPr lang="en-US" smtClean="0"/>
              <a:pPr/>
              <a:t>11</a:t>
            </a:fld>
            <a:endParaRPr lang="en-US"/>
          </a:p>
        </p:txBody>
      </p:sp>
    </p:spTree>
    <p:extLst>
      <p:ext uri="{BB962C8B-B14F-4D97-AF65-F5344CB8AC3E}">
        <p14:creationId xmlns:p14="http://schemas.microsoft.com/office/powerpoint/2010/main" val="2720163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Calibri"/>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678565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lvl1pPr>
              <a:defRPr/>
            </a:lvl1pPr>
          </a:lstStyle>
          <a:p>
            <a:fld id="{7B97DA02-D7E1-B64C-B345-D892F0D43DB1}" type="slidenum">
              <a:rPr lang="en-US"/>
              <a:pPr/>
              <a:t>‹#›</a:t>
            </a:fld>
            <a:endParaRPr lang="en-US"/>
          </a:p>
        </p:txBody>
      </p:sp>
    </p:spTree>
    <p:extLst>
      <p:ext uri="{BB962C8B-B14F-4D97-AF65-F5344CB8AC3E}">
        <p14:creationId xmlns:p14="http://schemas.microsoft.com/office/powerpoint/2010/main" val="1209150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7"/>
          <p:cNvSpPr>
            <a:spLocks noGrp="1"/>
          </p:cNvSpPr>
          <p:nvPr>
            <p:ph type="sldNum" sz="quarter" idx="12"/>
          </p:nvPr>
        </p:nvSpPr>
        <p:spPr>
          <a:xfrm>
            <a:off x="6553200" y="6248400"/>
            <a:ext cx="1905000" cy="457200"/>
          </a:xfrm>
        </p:spPr>
        <p:txBody>
          <a:bodyPr/>
          <a:lstStyle>
            <a:lvl1pPr>
              <a:defRPr/>
            </a:lvl1pPr>
          </a:lstStyle>
          <a:p>
            <a:fld id="{BD79A8FB-728E-B042-89ED-38C18C15D679}" type="slidenum">
              <a:rPr lang="en-US"/>
              <a:pPr/>
              <a:t>‹#›</a:t>
            </a:fld>
            <a:endParaRPr lang="en-US"/>
          </a:p>
        </p:txBody>
      </p:sp>
    </p:spTree>
    <p:extLst>
      <p:ext uri="{BB962C8B-B14F-4D97-AF65-F5344CB8AC3E}">
        <p14:creationId xmlns:p14="http://schemas.microsoft.com/office/powerpoint/2010/main" val="660745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lvl1pPr>
              <a:defRPr/>
            </a:lvl1pPr>
          </a:lstStyle>
          <a:p>
            <a:fld id="{47BB83B6-92F4-494F-9F1D-BD99F394F2F6}" type="slidenum">
              <a:rPr lang="en-US"/>
              <a:pPr/>
              <a:t>‹#›</a:t>
            </a:fld>
            <a:endParaRPr lang="en-US"/>
          </a:p>
        </p:txBody>
      </p:sp>
    </p:spTree>
    <p:extLst>
      <p:ext uri="{BB962C8B-B14F-4D97-AF65-F5344CB8AC3E}">
        <p14:creationId xmlns:p14="http://schemas.microsoft.com/office/powerpoint/2010/main" val="1439319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lvl1pPr>
              <a:defRPr/>
            </a:lvl1pPr>
          </a:lstStyle>
          <a:p>
            <a:fld id="{8FE79FD7-4C5E-A44A-944A-7CC85642A217}" type="slidenum">
              <a:rPr lang="en-US"/>
              <a:pPr/>
              <a:t>‹#›</a:t>
            </a:fld>
            <a:endParaRPr lang="en-US"/>
          </a:p>
        </p:txBody>
      </p:sp>
    </p:spTree>
    <p:extLst>
      <p:ext uri="{BB962C8B-B14F-4D97-AF65-F5344CB8AC3E}">
        <p14:creationId xmlns:p14="http://schemas.microsoft.com/office/powerpoint/2010/main" val="1145900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lvl1pPr>
              <a:defRPr/>
            </a:lvl1pPr>
          </a:lstStyle>
          <a:p>
            <a:fld id="{864E6437-E230-CA4D-9B99-A03DD24D6970}" type="slidenum">
              <a:rPr lang="en-US"/>
              <a:pPr/>
              <a:t>‹#›</a:t>
            </a:fld>
            <a:endParaRPr lang="en-US"/>
          </a:p>
        </p:txBody>
      </p:sp>
    </p:spTree>
    <p:extLst>
      <p:ext uri="{BB962C8B-B14F-4D97-AF65-F5344CB8AC3E}">
        <p14:creationId xmlns:p14="http://schemas.microsoft.com/office/powerpoint/2010/main" val="3695793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lvl1pPr>
              <a:defRPr/>
            </a:lvl1pPr>
          </a:lstStyle>
          <a:p>
            <a:fld id="{92BF0D90-96B9-DC48-8428-5ED7CC121714}" type="slidenum">
              <a:rPr lang="en-US"/>
              <a:pPr/>
              <a:t>‹#›</a:t>
            </a:fld>
            <a:endParaRPr lang="en-US"/>
          </a:p>
        </p:txBody>
      </p:sp>
    </p:spTree>
    <p:extLst>
      <p:ext uri="{BB962C8B-B14F-4D97-AF65-F5344CB8AC3E}">
        <p14:creationId xmlns:p14="http://schemas.microsoft.com/office/powerpoint/2010/main" val="1804024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vl1pPr>
          </a:lstStyle>
          <a:p>
            <a:fld id="{738F99DE-0318-D043-B674-8CF31571028E}" type="slidenum">
              <a:rPr lang="en-US"/>
              <a:pPr/>
              <a:t>‹#›</a:t>
            </a:fld>
            <a:endParaRPr lang="en-US"/>
          </a:p>
        </p:txBody>
      </p:sp>
    </p:spTree>
    <p:extLst>
      <p:ext uri="{BB962C8B-B14F-4D97-AF65-F5344CB8AC3E}">
        <p14:creationId xmlns:p14="http://schemas.microsoft.com/office/powerpoint/2010/main" val="2477375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lvl1pPr>
              <a:defRPr/>
            </a:lvl1pPr>
          </a:lstStyle>
          <a:p>
            <a:fld id="{55A8B1FB-3452-A446-8134-E220B684E248}" type="slidenum">
              <a:rPr lang="en-US"/>
              <a:pPr/>
              <a:t>‹#›</a:t>
            </a:fld>
            <a:endParaRPr lang="en-US"/>
          </a:p>
        </p:txBody>
      </p:sp>
    </p:spTree>
    <p:extLst>
      <p:ext uri="{BB962C8B-B14F-4D97-AF65-F5344CB8AC3E}">
        <p14:creationId xmlns:p14="http://schemas.microsoft.com/office/powerpoint/2010/main" val="1454250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lvl1pPr>
              <a:defRPr/>
            </a:lvl1pPr>
          </a:lstStyle>
          <a:p>
            <a:fld id="{3E3F8463-32B3-6240-BEB2-FF6CE1BE1B07}" type="slidenum">
              <a:rPr lang="en-US"/>
              <a:pPr/>
              <a:t>‹#›</a:t>
            </a:fld>
            <a:endParaRPr lang="en-US"/>
          </a:p>
        </p:txBody>
      </p:sp>
    </p:spTree>
    <p:extLst>
      <p:ext uri="{BB962C8B-B14F-4D97-AF65-F5344CB8AC3E}">
        <p14:creationId xmlns:p14="http://schemas.microsoft.com/office/powerpoint/2010/main" val="2391360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lvl1pPr>
              <a:defRPr/>
            </a:lvl1pPr>
          </a:lstStyle>
          <a:p>
            <a:fld id="{FE7C8578-9269-2040-840E-8890122EAFDF}" type="slidenum">
              <a:rPr lang="en-US"/>
              <a:pPr/>
              <a:t>‹#›</a:t>
            </a:fld>
            <a:endParaRPr lang="en-US"/>
          </a:p>
        </p:txBody>
      </p:sp>
    </p:spTree>
    <p:extLst>
      <p:ext uri="{BB962C8B-B14F-4D97-AF65-F5344CB8AC3E}">
        <p14:creationId xmlns:p14="http://schemas.microsoft.com/office/powerpoint/2010/main" val="45325835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0" name="Rectangle 6"/>
          <p:cNvSpPr>
            <a:spLocks noGrp="1" noChangeArrowheads="1"/>
          </p:cNvSpPr>
          <p:nvPr>
            <p:ph type="sldNum" sz="quarter" idx="4"/>
          </p:nvPr>
        </p:nvSpPr>
        <p:spPr bwMode="auto">
          <a:xfrm>
            <a:off x="72390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solidFill>
                  <a:srgbClr val="A6A6A6"/>
                </a:solidFill>
              </a:defRPr>
            </a:lvl1pPr>
          </a:lstStyle>
          <a:p>
            <a:fld id="{D497A0BE-8A58-6E4A-B7FA-9F08B1B28698}" type="slidenum">
              <a:rPr lang="en-US" smtClean="0"/>
              <a:pPr/>
              <a:t>‹#›</a:t>
            </a:fld>
            <a:endParaRPr lang="en-US"/>
          </a:p>
        </p:txBody>
      </p:sp>
      <p:sp>
        <p:nvSpPr>
          <p:cNvPr id="6" name="Rectangle 6"/>
          <p:cNvSpPr txBox="1">
            <a:spLocks noChangeArrowheads="1"/>
          </p:cNvSpPr>
          <p:nvPr userDrawn="1"/>
        </p:nvSpPr>
        <p:spPr bwMode="auto">
          <a:xfrm>
            <a:off x="0" y="6400800"/>
            <a:ext cx="220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kern="1200">
                <a:solidFill>
                  <a:srgbClr val="A6A6A6"/>
                </a:solidFill>
                <a:latin typeface="Comic Sans MS" charset="0"/>
                <a:ea typeface="ＭＳ Ｐゴシック" charset="0"/>
                <a:cs typeface="+mn-cs"/>
              </a:defRPr>
            </a:lvl1pPr>
            <a:lvl2pPr marL="457200" algn="l" rtl="0" eaLnBrk="0" fontAlgn="base" hangingPunct="0">
              <a:spcBef>
                <a:spcPct val="0"/>
              </a:spcBef>
              <a:spcAft>
                <a:spcPct val="0"/>
              </a:spcAft>
              <a:defRPr sz="2400" kern="1200">
                <a:solidFill>
                  <a:schemeClr val="tx1"/>
                </a:solidFill>
                <a:latin typeface="Comic Sans MS" charset="0"/>
                <a:ea typeface="ＭＳ Ｐゴシック" charset="0"/>
                <a:cs typeface="+mn-cs"/>
              </a:defRPr>
            </a:lvl2pPr>
            <a:lvl3pPr marL="914400" algn="l" rtl="0" eaLnBrk="0" fontAlgn="base" hangingPunct="0">
              <a:spcBef>
                <a:spcPct val="0"/>
              </a:spcBef>
              <a:spcAft>
                <a:spcPct val="0"/>
              </a:spcAft>
              <a:defRPr sz="2400" kern="1200">
                <a:solidFill>
                  <a:schemeClr val="tx1"/>
                </a:solidFill>
                <a:latin typeface="Comic Sans MS" charset="0"/>
                <a:ea typeface="ＭＳ Ｐゴシック" charset="0"/>
                <a:cs typeface="+mn-cs"/>
              </a:defRPr>
            </a:lvl3pPr>
            <a:lvl4pPr marL="1371600" algn="l" rtl="0" eaLnBrk="0" fontAlgn="base" hangingPunct="0">
              <a:spcBef>
                <a:spcPct val="0"/>
              </a:spcBef>
              <a:spcAft>
                <a:spcPct val="0"/>
              </a:spcAft>
              <a:defRPr sz="2400" kern="1200">
                <a:solidFill>
                  <a:schemeClr val="tx1"/>
                </a:solidFill>
                <a:latin typeface="Comic Sans MS" charset="0"/>
                <a:ea typeface="ＭＳ Ｐゴシック" charset="0"/>
                <a:cs typeface="+mn-cs"/>
              </a:defRPr>
            </a:lvl4pPr>
            <a:lvl5pPr marL="1828800" algn="l" rtl="0" eaLnBrk="0" fontAlgn="base" hangingPunct="0">
              <a:spcBef>
                <a:spcPct val="0"/>
              </a:spcBef>
              <a:spcAft>
                <a:spcPct val="0"/>
              </a:spcAft>
              <a:defRPr sz="2400" kern="1200">
                <a:solidFill>
                  <a:schemeClr val="tx1"/>
                </a:solidFill>
                <a:latin typeface="Comic Sans MS" charset="0"/>
                <a:ea typeface="ＭＳ Ｐゴシック" charset="0"/>
                <a:cs typeface="+mn-cs"/>
              </a:defRPr>
            </a:lvl5pPr>
            <a:lvl6pPr marL="2286000" algn="l" defTabSz="457200" rtl="0" eaLnBrk="1" latinLnBrk="0" hangingPunct="1">
              <a:defRPr sz="2400" kern="1200">
                <a:solidFill>
                  <a:schemeClr val="tx1"/>
                </a:solidFill>
                <a:latin typeface="Comic Sans MS" charset="0"/>
                <a:ea typeface="ＭＳ Ｐゴシック" charset="0"/>
                <a:cs typeface="+mn-cs"/>
              </a:defRPr>
            </a:lvl6pPr>
            <a:lvl7pPr marL="2743200" algn="l" defTabSz="457200" rtl="0" eaLnBrk="1" latinLnBrk="0" hangingPunct="1">
              <a:defRPr sz="2400" kern="1200">
                <a:solidFill>
                  <a:schemeClr val="tx1"/>
                </a:solidFill>
                <a:latin typeface="Comic Sans MS" charset="0"/>
                <a:ea typeface="ＭＳ Ｐゴシック" charset="0"/>
                <a:cs typeface="+mn-cs"/>
              </a:defRPr>
            </a:lvl7pPr>
            <a:lvl8pPr marL="3200400" algn="l" defTabSz="457200" rtl="0" eaLnBrk="1" latinLnBrk="0" hangingPunct="1">
              <a:defRPr sz="2400" kern="1200">
                <a:solidFill>
                  <a:schemeClr val="tx1"/>
                </a:solidFill>
                <a:latin typeface="Comic Sans MS" charset="0"/>
                <a:ea typeface="ＭＳ Ｐゴシック" charset="0"/>
                <a:cs typeface="+mn-cs"/>
              </a:defRPr>
            </a:lvl8pPr>
            <a:lvl9pPr marL="3657600" algn="l" defTabSz="457200" rtl="0" eaLnBrk="1" latinLnBrk="0" hangingPunct="1">
              <a:defRPr sz="2400" kern="1200">
                <a:solidFill>
                  <a:schemeClr val="tx1"/>
                </a:solidFill>
                <a:latin typeface="Comic Sans MS" charset="0"/>
                <a:ea typeface="ＭＳ Ｐゴシック" charset="0"/>
                <a:cs typeface="+mn-cs"/>
              </a:defRPr>
            </a:lvl9pPr>
          </a:lstStyle>
          <a:p>
            <a:pPr algn="l"/>
            <a:r>
              <a:rPr lang="en-US" dirty="0" smtClean="0">
                <a:latin typeface="+mj-lt"/>
              </a:rPr>
              <a:t>CS144, Stanford</a:t>
            </a:r>
            <a:r>
              <a:rPr lang="en-US" baseline="0" dirty="0" smtClean="0">
                <a:latin typeface="+mj-lt"/>
              </a:rPr>
              <a:t> University</a:t>
            </a:r>
            <a:endParaRPr lang="en-US" dirty="0">
              <a:latin typeface="+mj-lt"/>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p:txStyles>
    <p:titleStyle>
      <a:lvl1pPr algn="ctr" rtl="0" eaLnBrk="0" fontAlgn="base" hangingPunct="0">
        <a:spcBef>
          <a:spcPct val="0"/>
        </a:spcBef>
        <a:spcAft>
          <a:spcPct val="0"/>
        </a:spcAft>
        <a:defRPr sz="4800">
          <a:solidFill>
            <a:srgbClr val="000099"/>
          </a:solidFill>
          <a:latin typeface="Calibri"/>
          <a:ea typeface="+mj-ea"/>
          <a:cs typeface="+mj-cs"/>
        </a:defRPr>
      </a:lvl1pPr>
      <a:lvl2pPr algn="ctr" rtl="0" eaLnBrk="0" fontAlgn="base" hangingPunct="0">
        <a:spcBef>
          <a:spcPct val="0"/>
        </a:spcBef>
        <a:spcAft>
          <a:spcPct val="0"/>
        </a:spcAft>
        <a:defRPr sz="4000">
          <a:solidFill>
            <a:srgbClr val="000099"/>
          </a:solidFill>
          <a:latin typeface="Comic Sans MS" charset="0"/>
          <a:ea typeface="ＭＳ Ｐゴシック" charset="0"/>
        </a:defRPr>
      </a:lvl2pPr>
      <a:lvl3pPr algn="ctr" rtl="0" eaLnBrk="0" fontAlgn="base" hangingPunct="0">
        <a:spcBef>
          <a:spcPct val="0"/>
        </a:spcBef>
        <a:spcAft>
          <a:spcPct val="0"/>
        </a:spcAft>
        <a:defRPr sz="4000">
          <a:solidFill>
            <a:srgbClr val="000099"/>
          </a:solidFill>
          <a:latin typeface="Comic Sans MS" charset="0"/>
          <a:ea typeface="ＭＳ Ｐゴシック" charset="0"/>
        </a:defRPr>
      </a:lvl3pPr>
      <a:lvl4pPr algn="ctr" rtl="0" eaLnBrk="0" fontAlgn="base" hangingPunct="0">
        <a:spcBef>
          <a:spcPct val="0"/>
        </a:spcBef>
        <a:spcAft>
          <a:spcPct val="0"/>
        </a:spcAft>
        <a:defRPr sz="4000">
          <a:solidFill>
            <a:srgbClr val="000099"/>
          </a:solidFill>
          <a:latin typeface="Comic Sans MS" charset="0"/>
          <a:ea typeface="ＭＳ Ｐゴシック" charset="0"/>
        </a:defRPr>
      </a:lvl4pPr>
      <a:lvl5pPr algn="ctr" rtl="0" eaLnBrk="0" fontAlgn="base" hangingPunct="0">
        <a:spcBef>
          <a:spcPct val="0"/>
        </a:spcBef>
        <a:spcAft>
          <a:spcPct val="0"/>
        </a:spcAft>
        <a:defRPr sz="4000">
          <a:solidFill>
            <a:srgbClr val="000099"/>
          </a:solidFill>
          <a:latin typeface="Comic Sans MS" charset="0"/>
          <a:ea typeface="ＭＳ Ｐゴシック" charset="0"/>
        </a:defRPr>
      </a:lvl5pPr>
      <a:lvl6pPr marL="457200" algn="ctr" rtl="0" eaLnBrk="0" fontAlgn="base" hangingPunct="0">
        <a:spcBef>
          <a:spcPct val="0"/>
        </a:spcBef>
        <a:spcAft>
          <a:spcPct val="0"/>
        </a:spcAft>
        <a:defRPr sz="4000">
          <a:solidFill>
            <a:srgbClr val="000099"/>
          </a:solidFill>
          <a:latin typeface="Comic Sans MS" charset="0"/>
          <a:ea typeface="ＭＳ Ｐゴシック" charset="0"/>
        </a:defRPr>
      </a:lvl6pPr>
      <a:lvl7pPr marL="914400" algn="ctr" rtl="0" eaLnBrk="0" fontAlgn="base" hangingPunct="0">
        <a:spcBef>
          <a:spcPct val="0"/>
        </a:spcBef>
        <a:spcAft>
          <a:spcPct val="0"/>
        </a:spcAft>
        <a:defRPr sz="4000">
          <a:solidFill>
            <a:srgbClr val="000099"/>
          </a:solidFill>
          <a:latin typeface="Comic Sans MS" charset="0"/>
          <a:ea typeface="ＭＳ Ｐゴシック" charset="0"/>
        </a:defRPr>
      </a:lvl7pPr>
      <a:lvl8pPr marL="1371600" algn="ctr" rtl="0" eaLnBrk="0" fontAlgn="base" hangingPunct="0">
        <a:spcBef>
          <a:spcPct val="0"/>
        </a:spcBef>
        <a:spcAft>
          <a:spcPct val="0"/>
        </a:spcAft>
        <a:defRPr sz="4000">
          <a:solidFill>
            <a:srgbClr val="000099"/>
          </a:solidFill>
          <a:latin typeface="Comic Sans MS" charset="0"/>
          <a:ea typeface="ＭＳ Ｐゴシック" charset="0"/>
        </a:defRPr>
      </a:lvl8pPr>
      <a:lvl9pPr marL="1828800" algn="ctr" rtl="0" eaLnBrk="0" fontAlgn="base" hangingPunct="0">
        <a:spcBef>
          <a:spcPct val="0"/>
        </a:spcBef>
        <a:spcAft>
          <a:spcPct val="0"/>
        </a:spcAft>
        <a:defRPr sz="4000">
          <a:solidFill>
            <a:srgbClr val="000099"/>
          </a:solidFill>
          <a:latin typeface="Comic Sans MS" charset="0"/>
          <a:ea typeface="ＭＳ Ｐゴシック" charset="0"/>
        </a:defRPr>
      </a:lvl9pPr>
    </p:titleStyle>
    <p:bodyStyle>
      <a:lvl1pPr marL="0" indent="0" algn="l" rtl="0" eaLnBrk="0" fontAlgn="base" hangingPunct="0">
        <a:spcBef>
          <a:spcPct val="20000"/>
        </a:spcBef>
        <a:spcAft>
          <a:spcPct val="0"/>
        </a:spcAft>
        <a:buClr>
          <a:srgbClr val="000099"/>
        </a:buClr>
        <a:buSzPct val="75000"/>
        <a:buFont typeface="Wingdings" charset="0"/>
        <a:buNone/>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100000"/>
        <a:buFont typeface="Lucida Grande"/>
        <a:buChar char="-"/>
        <a:defRPr sz="2000">
          <a:solidFill>
            <a:srgbClr val="000099"/>
          </a:solidFill>
          <a:latin typeface="+mn-lt"/>
          <a:ea typeface="+mn-ea"/>
        </a:defRPr>
      </a:lvl2pPr>
      <a:lvl3pPr marL="1143000" indent="-228600" algn="l" rtl="0" eaLnBrk="0" fontAlgn="base" hangingPunct="0">
        <a:spcBef>
          <a:spcPct val="20000"/>
        </a:spcBef>
        <a:spcAft>
          <a:spcPct val="0"/>
        </a:spcAft>
        <a:buSzPct val="75000"/>
        <a:buFont typeface="Courier New"/>
        <a:buChar char="o"/>
        <a:defRPr>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1600">
          <a:solidFill>
            <a:schemeClr val="tx1"/>
          </a:solidFill>
          <a:latin typeface="+mn-lt"/>
          <a:ea typeface="+mn-ea"/>
        </a:defRPr>
      </a:lvl6pPr>
      <a:lvl7pPr marL="2971800" indent="-228600" algn="l" rtl="0" eaLnBrk="0" fontAlgn="base" hangingPunct="0">
        <a:spcBef>
          <a:spcPct val="20000"/>
        </a:spcBef>
        <a:spcAft>
          <a:spcPct val="0"/>
        </a:spcAft>
        <a:buChar char="»"/>
        <a:defRPr sz="1600">
          <a:solidFill>
            <a:schemeClr val="tx1"/>
          </a:solidFill>
          <a:latin typeface="+mn-lt"/>
          <a:ea typeface="+mn-ea"/>
        </a:defRPr>
      </a:lvl7pPr>
      <a:lvl8pPr marL="3429000" indent="-228600" algn="l" rtl="0" eaLnBrk="0" fontAlgn="base" hangingPunct="0">
        <a:spcBef>
          <a:spcPct val="20000"/>
        </a:spcBef>
        <a:spcAft>
          <a:spcPct val="0"/>
        </a:spcAft>
        <a:buChar char="»"/>
        <a:defRPr sz="1600">
          <a:solidFill>
            <a:schemeClr val="tx1"/>
          </a:solidFill>
          <a:latin typeface="+mn-lt"/>
          <a:ea typeface="+mn-ea"/>
        </a:defRPr>
      </a:lvl8pPr>
      <a:lvl9pPr marL="3886200" indent="-228600" algn="l" rtl="0" eaLnBrk="0" fontAlgn="base" hangingPunct="0">
        <a:spcBef>
          <a:spcPct val="20000"/>
        </a:spcBef>
        <a:spcAft>
          <a:spcPct val="0"/>
        </a:spcAft>
        <a:buChar char="»"/>
        <a:defRPr sz="16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chart" Target="../charts/char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3.png"/><Relationship Id="rId5" Type="http://schemas.openxmlformats.org/officeDocument/2006/relationships/oleObject" Target="../embeddings/oleObject1.bin"/><Relationship Id="rId6" Type="http://schemas.openxmlformats.org/officeDocument/2006/relationships/image" Target="../media/image2.emf"/><Relationship Id="rId1" Type="http://schemas.openxmlformats.org/officeDocument/2006/relationships/vmlDrawing" Target="../drawings/vmlDrawing1.vml"/><Relationship Id="rId2"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3.png"/><Relationship Id="rId5" Type="http://schemas.openxmlformats.org/officeDocument/2006/relationships/oleObject" Target="../embeddings/oleObject2.bin"/><Relationship Id="rId6" Type="http://schemas.openxmlformats.org/officeDocument/2006/relationships/image" Target="../media/image4.emf"/><Relationship Id="rId1" Type="http://schemas.openxmlformats.org/officeDocument/2006/relationships/vmlDrawing" Target="../drawings/vmlDrawing2.vml"/><Relationship Id="rId2"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6.wmf"/><Relationship Id="rId5" Type="http://schemas.openxmlformats.org/officeDocument/2006/relationships/image" Target="../media/image3.png"/><Relationship Id="rId6" Type="http://schemas.openxmlformats.org/officeDocument/2006/relationships/oleObject" Target="../embeddings/oleObject3.bin"/><Relationship Id="rId7" Type="http://schemas.openxmlformats.org/officeDocument/2006/relationships/image" Target="../media/image5.emf"/><Relationship Id="rId1" Type="http://schemas.openxmlformats.org/officeDocument/2006/relationships/vmlDrawing" Target="../drawings/vmlDrawing3.vml"/><Relationship Id="rId2"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6.wmf"/><Relationship Id="rId5" Type="http://schemas.openxmlformats.org/officeDocument/2006/relationships/image" Target="../media/image3.png"/><Relationship Id="rId6" Type="http://schemas.openxmlformats.org/officeDocument/2006/relationships/oleObject" Target="../embeddings/oleObject4.bin"/><Relationship Id="rId7" Type="http://schemas.openxmlformats.org/officeDocument/2006/relationships/image" Target="../media/image5.emf"/><Relationship Id="rId1" Type="http://schemas.openxmlformats.org/officeDocument/2006/relationships/vmlDrawing" Target="../drawings/vmlDrawing4.vml"/><Relationship Id="rId2"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6.wmf"/><Relationship Id="rId5" Type="http://schemas.openxmlformats.org/officeDocument/2006/relationships/image" Target="../media/image3.png"/><Relationship Id="rId6" Type="http://schemas.openxmlformats.org/officeDocument/2006/relationships/oleObject" Target="../embeddings/oleObject5.bin"/><Relationship Id="rId7" Type="http://schemas.openxmlformats.org/officeDocument/2006/relationships/image" Target="../media/image7.emf"/><Relationship Id="rId1" Type="http://schemas.openxmlformats.org/officeDocument/2006/relationships/vmlDrawing" Target="../drawings/vmlDrawing5.vml"/><Relationship Id="rId2"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990600"/>
            <a:ext cx="7772400" cy="1143000"/>
          </a:xfrm>
        </p:spPr>
        <p:txBody>
          <a:bodyPr/>
          <a:lstStyle/>
          <a:p>
            <a:r>
              <a:rPr lang="en-US" sz="3600" dirty="0" smtClean="0"/>
              <a:t>CS144</a:t>
            </a:r>
            <a:br>
              <a:rPr lang="en-US" sz="3600" dirty="0" smtClean="0"/>
            </a:br>
            <a:r>
              <a:rPr lang="en-US" sz="3600" dirty="0" smtClean="0"/>
              <a:t>An </a:t>
            </a:r>
            <a:r>
              <a:rPr lang="en-US" sz="3600" dirty="0"/>
              <a:t>Introduction to </a:t>
            </a:r>
            <a:r>
              <a:rPr lang="en-US" sz="3600" dirty="0" smtClean="0"/>
              <a:t>Computer </a:t>
            </a:r>
            <a:r>
              <a:rPr lang="en-US" sz="3600" dirty="0"/>
              <a:t>Networks</a:t>
            </a:r>
          </a:p>
        </p:txBody>
      </p:sp>
      <p:sp>
        <p:nvSpPr>
          <p:cNvPr id="2051" name="Rectangle 3"/>
          <p:cNvSpPr>
            <a:spLocks noGrp="1" noChangeArrowheads="1"/>
          </p:cNvSpPr>
          <p:nvPr>
            <p:ph type="subTitle" idx="1"/>
          </p:nvPr>
        </p:nvSpPr>
        <p:spPr>
          <a:xfrm>
            <a:off x="1371600" y="2514600"/>
            <a:ext cx="6400800" cy="1752600"/>
          </a:xfrm>
        </p:spPr>
        <p:txBody>
          <a:bodyPr/>
          <a:lstStyle/>
          <a:p>
            <a:r>
              <a:rPr lang="en-US" sz="3200" b="1" dirty="0"/>
              <a:t/>
            </a:r>
            <a:br>
              <a:rPr lang="en-US" sz="3200" b="1" dirty="0"/>
            </a:br>
            <a:r>
              <a:rPr lang="en-US" sz="3200" b="1" dirty="0" smtClean="0"/>
              <a:t>Packet Switching</a:t>
            </a:r>
          </a:p>
          <a:p>
            <a:r>
              <a:rPr lang="en-US" i="1" dirty="0" smtClean="0"/>
              <a:t>End to End Delay</a:t>
            </a:r>
          </a:p>
        </p:txBody>
      </p:sp>
      <p:pic>
        <p:nvPicPr>
          <p:cNvPr id="10" name="Picture 12" descr="SU_Seal_Blk_p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753826"/>
            <a:ext cx="1295400" cy="1295400"/>
          </a:xfrm>
          <a:prstGeom prst="rect">
            <a:avLst/>
          </a:prstGeom>
          <a:noFill/>
          <a:ln>
            <a:no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a:spLocks noChangeArrowheads="1"/>
          </p:cNvSpPr>
          <p:nvPr/>
        </p:nvSpPr>
        <p:spPr bwMode="auto">
          <a:xfrm>
            <a:off x="1889125" y="4970102"/>
            <a:ext cx="5349875" cy="897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r>
              <a:rPr lang="en-US" sz="2000" b="1" dirty="0">
                <a:solidFill>
                  <a:srgbClr val="000099"/>
                </a:solidFill>
                <a:latin typeface="Calibri"/>
              </a:rPr>
              <a:t>Nick McKeown</a:t>
            </a:r>
          </a:p>
          <a:p>
            <a:pPr>
              <a:lnSpc>
                <a:spcPct val="110000"/>
              </a:lnSpc>
            </a:pPr>
            <a:r>
              <a:rPr lang="en-US" sz="1600" dirty="0">
                <a:solidFill>
                  <a:srgbClr val="000099"/>
                </a:solidFill>
                <a:latin typeface="Calibri"/>
              </a:rPr>
              <a:t>Professor of Electrical Engineering </a:t>
            </a:r>
          </a:p>
          <a:p>
            <a:pPr>
              <a:lnSpc>
                <a:spcPct val="90000"/>
              </a:lnSpc>
            </a:pPr>
            <a:r>
              <a:rPr lang="en-US" sz="1600" dirty="0">
                <a:solidFill>
                  <a:srgbClr val="000099"/>
                </a:solidFill>
                <a:latin typeface="Calibri"/>
              </a:rPr>
              <a:t>and Computer Science, Stanford </a:t>
            </a:r>
            <a:r>
              <a:rPr lang="en-US" sz="1600" dirty="0" smtClean="0">
                <a:solidFill>
                  <a:srgbClr val="000099"/>
                </a:solidFill>
                <a:latin typeface="Calibri"/>
              </a:rPr>
              <a:t>University</a:t>
            </a:r>
            <a:endParaRPr lang="en-US" sz="1600" dirty="0">
              <a:solidFill>
                <a:srgbClr val="000099"/>
              </a:solidFill>
              <a:latin typeface="Calibri"/>
            </a:endParaRPr>
          </a:p>
        </p:txBody>
      </p:sp>
    </p:spTree>
    <p:extLst>
      <p:ext uri="{BB962C8B-B14F-4D97-AF65-F5344CB8AC3E}">
        <p14:creationId xmlns:p14="http://schemas.microsoft.com/office/powerpoint/2010/main" val="103910227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&lt;end&gt;</a:t>
            </a:r>
            <a:endParaRPr lang="en-US" dirty="0"/>
          </a:p>
        </p:txBody>
      </p:sp>
      <p:sp>
        <p:nvSpPr>
          <p:cNvPr id="3" name="Slide Number Placeholder 2"/>
          <p:cNvSpPr>
            <a:spLocks noGrp="1"/>
          </p:cNvSpPr>
          <p:nvPr>
            <p:ph type="sldNum" sz="quarter" idx="12"/>
          </p:nvPr>
        </p:nvSpPr>
        <p:spPr/>
        <p:txBody>
          <a:bodyPr/>
          <a:lstStyle/>
          <a:p>
            <a:fld id="{92BF0D90-96B9-DC48-8428-5ED7CC121714}" type="slidenum">
              <a:rPr lang="en-US" smtClean="0"/>
              <a:pPr/>
              <a:t>10</a:t>
            </a:fld>
            <a:endParaRPr lang="en-US"/>
          </a:p>
        </p:txBody>
      </p:sp>
    </p:spTree>
    <p:extLst>
      <p:ext uri="{BB962C8B-B14F-4D97-AF65-F5344CB8AC3E}">
        <p14:creationId xmlns:p14="http://schemas.microsoft.com/office/powerpoint/2010/main" val="153272960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delay variation</a:t>
            </a:r>
            <a:endParaRPr lang="en-US" dirty="0"/>
          </a:p>
        </p:txBody>
      </p:sp>
      <p:sp>
        <p:nvSpPr>
          <p:cNvPr id="4" name="Slide Number Placeholder 3"/>
          <p:cNvSpPr>
            <a:spLocks noGrp="1"/>
          </p:cNvSpPr>
          <p:nvPr>
            <p:ph type="sldNum" sz="quarter" idx="12"/>
          </p:nvPr>
        </p:nvSpPr>
        <p:spPr/>
        <p:txBody>
          <a:bodyPr/>
          <a:lstStyle/>
          <a:p>
            <a:fld id="{47BB83B6-92F4-494F-9F1D-BD99F394F2F6}" type="slidenum">
              <a:rPr lang="en-US" smtClean="0"/>
              <a:pPr/>
              <a:t>11</a:t>
            </a:fld>
            <a:endParaRPr lang="en-US"/>
          </a:p>
        </p:txBody>
      </p:sp>
      <p:graphicFrame>
        <p:nvGraphicFramePr>
          <p:cNvPr id="5" name="Chart 4"/>
          <p:cNvGraphicFramePr>
            <a:graphicFrameLocks/>
          </p:cNvGraphicFramePr>
          <p:nvPr>
            <p:extLst>
              <p:ext uri="{D42A27DB-BD31-4B8C-83A1-F6EECF244321}">
                <p14:modId xmlns:p14="http://schemas.microsoft.com/office/powerpoint/2010/main" val="4141385756"/>
              </p:ext>
            </p:extLst>
          </p:nvPr>
        </p:nvGraphicFramePr>
        <p:xfrm>
          <a:off x="1143000" y="1519535"/>
          <a:ext cx="6705600" cy="44196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152400" y="3195935"/>
            <a:ext cx="1155785" cy="461665"/>
          </a:xfrm>
          <a:prstGeom prst="rect">
            <a:avLst/>
          </a:prstGeom>
          <a:noFill/>
        </p:spPr>
        <p:txBody>
          <a:bodyPr wrap="none" rtlCol="0">
            <a:spAutoFit/>
          </a:bodyPr>
          <a:lstStyle/>
          <a:p>
            <a:r>
              <a:rPr lang="en-US" dirty="0" smtClean="0">
                <a:latin typeface="+mj-lt"/>
              </a:rPr>
              <a:t>CDF (%)</a:t>
            </a:r>
            <a:endParaRPr lang="en-US" dirty="0">
              <a:latin typeface="+mj-lt"/>
            </a:endParaRPr>
          </a:p>
        </p:txBody>
      </p:sp>
      <p:sp>
        <p:nvSpPr>
          <p:cNvPr id="7" name="TextBox 6"/>
          <p:cNvSpPr txBox="1"/>
          <p:nvPr/>
        </p:nvSpPr>
        <p:spPr>
          <a:xfrm>
            <a:off x="4038600" y="5710535"/>
            <a:ext cx="1274207" cy="461665"/>
          </a:xfrm>
          <a:prstGeom prst="rect">
            <a:avLst/>
          </a:prstGeom>
          <a:noFill/>
        </p:spPr>
        <p:txBody>
          <a:bodyPr wrap="none" rtlCol="0">
            <a:spAutoFit/>
          </a:bodyPr>
          <a:lstStyle/>
          <a:p>
            <a:r>
              <a:rPr lang="en-US" dirty="0" smtClean="0">
                <a:latin typeface="+mj-lt"/>
              </a:rPr>
              <a:t>RTT (</a:t>
            </a:r>
            <a:r>
              <a:rPr lang="en-US" dirty="0" err="1" smtClean="0">
                <a:latin typeface="+mj-lt"/>
              </a:rPr>
              <a:t>ms</a:t>
            </a:r>
            <a:r>
              <a:rPr lang="en-US" dirty="0" smtClean="0">
                <a:latin typeface="+mj-lt"/>
              </a:rPr>
              <a:t>)</a:t>
            </a:r>
            <a:endParaRPr lang="en-US" dirty="0">
              <a:latin typeface="+mj-lt"/>
            </a:endParaRPr>
          </a:p>
        </p:txBody>
      </p:sp>
    </p:spTree>
    <p:extLst>
      <p:ext uri="{BB962C8B-B14F-4D97-AF65-F5344CB8AC3E}">
        <p14:creationId xmlns:p14="http://schemas.microsoft.com/office/powerpoint/2010/main" val="412075170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delay variation</a:t>
            </a:r>
            <a:endParaRPr lang="en-US" dirty="0"/>
          </a:p>
        </p:txBody>
      </p:sp>
      <p:sp>
        <p:nvSpPr>
          <p:cNvPr id="4" name="Slide Number Placeholder 3"/>
          <p:cNvSpPr>
            <a:spLocks noGrp="1"/>
          </p:cNvSpPr>
          <p:nvPr>
            <p:ph type="sldNum" sz="quarter" idx="12"/>
          </p:nvPr>
        </p:nvSpPr>
        <p:spPr/>
        <p:txBody>
          <a:bodyPr/>
          <a:lstStyle/>
          <a:p>
            <a:fld id="{47BB83B6-92F4-494F-9F1D-BD99F394F2F6}" type="slidenum">
              <a:rPr lang="en-US" smtClean="0"/>
              <a:pPr/>
              <a:t>12</a:t>
            </a:fld>
            <a:endParaRPr lang="en-US"/>
          </a:p>
        </p:txBody>
      </p:sp>
      <p:graphicFrame>
        <p:nvGraphicFramePr>
          <p:cNvPr id="5" name="Chart 4"/>
          <p:cNvGraphicFramePr>
            <a:graphicFrameLocks/>
          </p:cNvGraphicFramePr>
          <p:nvPr>
            <p:extLst>
              <p:ext uri="{D42A27DB-BD31-4B8C-83A1-F6EECF244321}">
                <p14:modId xmlns:p14="http://schemas.microsoft.com/office/powerpoint/2010/main" val="931192692"/>
              </p:ext>
            </p:extLst>
          </p:nvPr>
        </p:nvGraphicFramePr>
        <p:xfrm>
          <a:off x="1143000" y="1519535"/>
          <a:ext cx="6705600" cy="44196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152400" y="3195935"/>
            <a:ext cx="1155785" cy="461665"/>
          </a:xfrm>
          <a:prstGeom prst="rect">
            <a:avLst/>
          </a:prstGeom>
          <a:noFill/>
        </p:spPr>
        <p:txBody>
          <a:bodyPr wrap="none" rtlCol="0">
            <a:spAutoFit/>
          </a:bodyPr>
          <a:lstStyle/>
          <a:p>
            <a:r>
              <a:rPr lang="en-US" dirty="0" smtClean="0">
                <a:latin typeface="+mj-lt"/>
              </a:rPr>
              <a:t>CDF (%)</a:t>
            </a:r>
            <a:endParaRPr lang="en-US" dirty="0">
              <a:latin typeface="+mj-lt"/>
            </a:endParaRPr>
          </a:p>
        </p:txBody>
      </p:sp>
      <p:sp>
        <p:nvSpPr>
          <p:cNvPr id="7" name="TextBox 6"/>
          <p:cNvSpPr txBox="1"/>
          <p:nvPr/>
        </p:nvSpPr>
        <p:spPr>
          <a:xfrm>
            <a:off x="4038600" y="5710535"/>
            <a:ext cx="1274207" cy="461665"/>
          </a:xfrm>
          <a:prstGeom prst="rect">
            <a:avLst/>
          </a:prstGeom>
          <a:noFill/>
        </p:spPr>
        <p:txBody>
          <a:bodyPr wrap="none" rtlCol="0">
            <a:spAutoFit/>
          </a:bodyPr>
          <a:lstStyle/>
          <a:p>
            <a:r>
              <a:rPr lang="en-US" dirty="0" smtClean="0">
                <a:latin typeface="+mj-lt"/>
              </a:rPr>
              <a:t>RTT (</a:t>
            </a:r>
            <a:r>
              <a:rPr lang="en-US" dirty="0" err="1" smtClean="0">
                <a:latin typeface="+mj-lt"/>
              </a:rPr>
              <a:t>ms</a:t>
            </a:r>
            <a:r>
              <a:rPr lang="en-US" dirty="0" smtClean="0">
                <a:latin typeface="+mj-lt"/>
              </a:rPr>
              <a:t>)</a:t>
            </a:r>
            <a:endParaRPr lang="en-US" dirty="0">
              <a:latin typeface="+mj-lt"/>
            </a:endParaRPr>
          </a:p>
        </p:txBody>
      </p:sp>
    </p:spTree>
    <p:extLst>
      <p:ext uri="{BB962C8B-B14F-4D97-AF65-F5344CB8AC3E}">
        <p14:creationId xmlns:p14="http://schemas.microsoft.com/office/powerpoint/2010/main" val="348498149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dirty="0" smtClean="0"/>
              <a:t>Summary</a:t>
            </a:r>
            <a:endParaRPr lang="en-US" dirty="0"/>
          </a:p>
        </p:txBody>
      </p:sp>
      <p:sp>
        <p:nvSpPr>
          <p:cNvPr id="50179" name="Rectangle 3"/>
          <p:cNvSpPr>
            <a:spLocks noGrp="1" noChangeArrowheads="1"/>
          </p:cNvSpPr>
          <p:nvPr>
            <p:ph idx="1"/>
          </p:nvPr>
        </p:nvSpPr>
        <p:spPr/>
        <p:txBody>
          <a:bodyPr/>
          <a:lstStyle/>
          <a:p>
            <a:r>
              <a:rPr lang="en-US" sz="3200" dirty="0" smtClean="0"/>
              <a:t>End to end delay is made up of three main components:</a:t>
            </a:r>
          </a:p>
          <a:p>
            <a:pPr lvl="1"/>
            <a:r>
              <a:rPr lang="en-US" sz="2800" dirty="0" smtClean="0"/>
              <a:t>Propagation delay along the links (fixed)</a:t>
            </a:r>
          </a:p>
          <a:p>
            <a:pPr lvl="1"/>
            <a:r>
              <a:rPr lang="en-US" sz="2800" dirty="0" err="1" smtClean="0"/>
              <a:t>Packetization</a:t>
            </a:r>
            <a:r>
              <a:rPr lang="en-US" sz="2800" dirty="0" smtClean="0"/>
              <a:t> delay to place packets onto links (fixed)</a:t>
            </a:r>
          </a:p>
          <a:p>
            <a:pPr lvl="1"/>
            <a:r>
              <a:rPr lang="en-US" sz="2800" dirty="0" err="1" smtClean="0"/>
              <a:t>Queueing</a:t>
            </a:r>
            <a:r>
              <a:rPr lang="en-US" sz="2800" dirty="0" smtClean="0"/>
              <a:t> delay in the packet buffers of the routers (variable)</a:t>
            </a:r>
            <a:endParaRPr lang="en-US" sz="2400" dirty="0"/>
          </a:p>
          <a:p>
            <a:pPr lvl="1">
              <a:buFont typeface="Wingdings" charset="0"/>
              <a:buNone/>
            </a:pPr>
            <a:endParaRPr lang="en-US" sz="2400" dirty="0"/>
          </a:p>
        </p:txBody>
      </p:sp>
      <p:sp>
        <p:nvSpPr>
          <p:cNvPr id="7" name="Slide Number Placeholder 5"/>
          <p:cNvSpPr>
            <a:spLocks noGrp="1"/>
          </p:cNvSpPr>
          <p:nvPr>
            <p:ph type="sldNum" sz="quarter" idx="12"/>
          </p:nvPr>
        </p:nvSpPr>
        <p:spPr/>
        <p:txBody>
          <a:bodyPr/>
          <a:lstStyle/>
          <a:p>
            <a:fld id="{3610C2D4-569B-3D45-89D3-66BF3089F8E2}" type="slidenum">
              <a:rPr lang="en-US"/>
              <a:pPr/>
              <a:t>13</a:t>
            </a:fld>
            <a:endParaRPr lang="en-US"/>
          </a:p>
        </p:txBody>
      </p:sp>
    </p:spTree>
    <p:extLst>
      <p:ext uri="{BB962C8B-B14F-4D97-AF65-F5344CB8AC3E}">
        <p14:creationId xmlns:p14="http://schemas.microsoft.com/office/powerpoint/2010/main" val="14603605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7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17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1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3610C2D4-569B-3D45-89D3-66BF3089F8E2}" type="slidenum">
              <a:rPr lang="en-US"/>
              <a:pPr/>
              <a:t>2</a:t>
            </a:fld>
            <a:endParaRPr lang="en-US"/>
          </a:p>
        </p:txBody>
      </p:sp>
      <p:sp>
        <p:nvSpPr>
          <p:cNvPr id="50178" name="Rectangle 2"/>
          <p:cNvSpPr>
            <a:spLocks noGrp="1" noChangeArrowheads="1"/>
          </p:cNvSpPr>
          <p:nvPr>
            <p:ph type="title"/>
          </p:nvPr>
        </p:nvSpPr>
        <p:spPr/>
        <p:txBody>
          <a:bodyPr/>
          <a:lstStyle/>
          <a:p>
            <a:r>
              <a:rPr lang="en-US"/>
              <a:t>Outline</a:t>
            </a:r>
          </a:p>
        </p:txBody>
      </p:sp>
      <p:sp>
        <p:nvSpPr>
          <p:cNvPr id="2" name="Rectangle 1"/>
          <p:cNvSpPr/>
          <p:nvPr/>
        </p:nvSpPr>
        <p:spPr bwMode="auto">
          <a:xfrm>
            <a:off x="76200" y="1981200"/>
            <a:ext cx="5105400" cy="609600"/>
          </a:xfrm>
          <a:prstGeom prst="rect">
            <a:avLst/>
          </a:prstGeom>
          <a:gradFill flip="none" rotWithShape="1">
            <a:gsLst>
              <a:gs pos="0">
                <a:schemeClr val="accent5">
                  <a:tint val="100000"/>
                  <a:shade val="100000"/>
                  <a:satMod val="130000"/>
                  <a:alpha val="58000"/>
                </a:schemeClr>
              </a:gs>
              <a:gs pos="100000">
                <a:schemeClr val="accent5">
                  <a:tint val="50000"/>
                  <a:shade val="100000"/>
                  <a:satMod val="350000"/>
                  <a:alpha val="58000"/>
                </a:schemeClr>
              </a:gs>
            </a:gsLst>
            <a:lin ang="16200000" scaled="0"/>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charset="0"/>
              <a:ea typeface="ＭＳ Ｐゴシック" charset="0"/>
            </a:endParaRPr>
          </a:p>
        </p:txBody>
      </p:sp>
      <p:sp>
        <p:nvSpPr>
          <p:cNvPr id="50179" name="Rectangle 3"/>
          <p:cNvSpPr>
            <a:spLocks noGrp="1" noChangeArrowheads="1"/>
          </p:cNvSpPr>
          <p:nvPr>
            <p:ph type="body" idx="1"/>
          </p:nvPr>
        </p:nvSpPr>
        <p:spPr/>
        <p:txBody>
          <a:bodyPr/>
          <a:lstStyle/>
          <a:p>
            <a:pPr marL="514350" indent="-514350">
              <a:buClrTx/>
              <a:buSzPct val="100000"/>
              <a:buFont typeface="+mj-lt"/>
              <a:buAutoNum type="arabicPeriod"/>
            </a:pPr>
            <a:r>
              <a:rPr lang="en-US" dirty="0" smtClean="0"/>
              <a:t>Useful definitions</a:t>
            </a:r>
          </a:p>
          <a:p>
            <a:pPr marL="514350" indent="-514350">
              <a:buClrTx/>
              <a:buSzPct val="100000"/>
              <a:buFont typeface="+mj-lt"/>
              <a:buAutoNum type="arabicPeriod"/>
            </a:pPr>
            <a:r>
              <a:rPr lang="en-US" dirty="0" smtClean="0"/>
              <a:t>End-to-end delay</a:t>
            </a:r>
          </a:p>
          <a:p>
            <a:pPr marL="514350" indent="-514350">
              <a:buClrTx/>
              <a:buSzPct val="100000"/>
              <a:buFont typeface="+mj-lt"/>
              <a:buAutoNum type="arabicPeriod"/>
            </a:pPr>
            <a:r>
              <a:rPr lang="en-US" dirty="0" err="1" smtClean="0"/>
              <a:t>Queueing</a:t>
            </a:r>
            <a:r>
              <a:rPr lang="en-US" dirty="0" smtClean="0"/>
              <a:t> delay</a:t>
            </a:r>
          </a:p>
          <a:p>
            <a:endParaRPr lang="en-US" dirty="0" smtClean="0"/>
          </a:p>
          <a:p>
            <a:endParaRPr lang="en-US" dirty="0"/>
          </a:p>
          <a:p>
            <a:pPr lvl="1">
              <a:buFont typeface="Wingdings" charset="0"/>
              <a:buNone/>
            </a:pPr>
            <a:endParaRPr lang="en-US" dirty="0"/>
          </a:p>
        </p:txBody>
      </p:sp>
    </p:spTree>
    <p:extLst>
      <p:ext uri="{BB962C8B-B14F-4D97-AF65-F5344CB8AC3E}">
        <p14:creationId xmlns:p14="http://schemas.microsoft.com/office/powerpoint/2010/main" val="33383647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2BF0D90-96B9-DC48-8428-5ED7CC121714}" type="slidenum">
              <a:rPr lang="en-US" smtClean="0"/>
              <a:pPr/>
              <a:t>3</a:t>
            </a:fld>
            <a:endParaRPr lang="en-US"/>
          </a:p>
        </p:txBody>
      </p:sp>
      <p:cxnSp>
        <p:nvCxnSpPr>
          <p:cNvPr id="5" name="Straight Connector 4"/>
          <p:cNvCxnSpPr/>
          <p:nvPr/>
        </p:nvCxnSpPr>
        <p:spPr bwMode="auto">
          <a:xfrm>
            <a:off x="1752600" y="3746500"/>
            <a:ext cx="5638800"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pic>
        <p:nvPicPr>
          <p:cNvPr id="19" name="Picture 20"/>
          <p:cNvPicPr>
            <a:picLocks noChangeArrowheads="1"/>
          </p:cNvPicPr>
          <p:nvPr/>
        </p:nvPicPr>
        <p:blipFill>
          <a:blip r:embed="rId4">
            <a:alphaModFix/>
            <a:extLst>
              <a:ext uri="{28A0092B-C50C-407E-A947-70E740481C1C}">
                <a14:useLocalDpi xmlns:a14="http://schemas.microsoft.com/office/drawing/2010/main" val="0"/>
              </a:ext>
            </a:extLst>
          </a:blip>
          <a:srcRect/>
          <a:stretch>
            <a:fillRect/>
          </a:stretch>
        </p:blipFill>
        <p:spPr bwMode="auto">
          <a:xfrm>
            <a:off x="7162800" y="3060700"/>
            <a:ext cx="1143000" cy="1130300"/>
          </a:xfrm>
          <a:prstGeom prst="rect">
            <a:avLst/>
          </a:prstGeom>
          <a:noFill/>
          <a:ln>
            <a:noFill/>
          </a:ln>
          <a:extLst>
            <a:ext uri="{909E8E84-426E-40dd-AFC4-6F175D3DCCD1}">
              <a14:hiddenFill xmlns:a14="http://schemas.microsoft.com/office/drawing/2010/main">
                <a:solidFill>
                  <a:srgbClr val="FFFFFF">
                    <a:alpha val="94901"/>
                  </a:srgbClr>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0" name="Picture 20"/>
          <p:cNvPicPr>
            <a:picLocks noChangeArrowheads="1"/>
          </p:cNvPicPr>
          <p:nvPr/>
        </p:nvPicPr>
        <p:blipFill>
          <a:blip r:embed="rId4">
            <a:alphaModFix/>
            <a:extLst>
              <a:ext uri="{28A0092B-C50C-407E-A947-70E740481C1C}">
                <a14:useLocalDpi xmlns:a14="http://schemas.microsoft.com/office/drawing/2010/main" val="0"/>
              </a:ext>
            </a:extLst>
          </a:blip>
          <a:srcRect/>
          <a:stretch>
            <a:fillRect/>
          </a:stretch>
        </p:blipFill>
        <p:spPr bwMode="auto">
          <a:xfrm>
            <a:off x="838200" y="3060700"/>
            <a:ext cx="1143000" cy="1130300"/>
          </a:xfrm>
          <a:prstGeom prst="rect">
            <a:avLst/>
          </a:prstGeom>
          <a:noFill/>
          <a:ln>
            <a:noFill/>
          </a:ln>
          <a:extLst>
            <a:ext uri="{909E8E84-426E-40dd-AFC4-6F175D3DCCD1}">
              <a14:hiddenFill xmlns:a14="http://schemas.microsoft.com/office/drawing/2010/main">
                <a:solidFill>
                  <a:srgbClr val="FFFFFF">
                    <a:alpha val="94901"/>
                  </a:srgbClr>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2" name="TextBox 21"/>
          <p:cNvSpPr txBox="1"/>
          <p:nvPr/>
        </p:nvSpPr>
        <p:spPr>
          <a:xfrm>
            <a:off x="685800" y="1295400"/>
            <a:ext cx="7848600" cy="1219200"/>
          </a:xfrm>
          <a:prstGeom prst="rect">
            <a:avLst/>
          </a:prstGeom>
          <a:noFill/>
        </p:spPr>
        <p:txBody>
          <a:bodyPr wrap="square" rtlCol="0">
            <a:normAutofit/>
          </a:bodyPr>
          <a:lstStyle/>
          <a:p>
            <a:r>
              <a:rPr lang="en-US" sz="2800" b="1" dirty="0" smtClean="0">
                <a:latin typeface="+mj-lt"/>
              </a:rPr>
              <a:t>Propagation Delay, </a:t>
            </a:r>
            <a:r>
              <a:rPr lang="en-US" sz="2800" i="1" dirty="0" err="1" smtClean="0">
                <a:latin typeface="Times New Roman"/>
                <a:cs typeface="Times New Roman"/>
              </a:rPr>
              <a:t>t</a:t>
            </a:r>
            <a:r>
              <a:rPr lang="en-US" sz="2800" i="1" baseline="-25000" dirty="0" err="1" smtClean="0">
                <a:latin typeface="Times New Roman"/>
                <a:cs typeface="Times New Roman"/>
              </a:rPr>
              <a:t>l</a:t>
            </a:r>
            <a:r>
              <a:rPr lang="en-US" sz="2800" dirty="0" smtClean="0">
                <a:latin typeface="+mj-lt"/>
              </a:rPr>
              <a:t>: The time it takes a single bit to travel over a link at propagation speed </a:t>
            </a:r>
            <a:r>
              <a:rPr lang="en-US" sz="2800" i="1" dirty="0" smtClean="0">
                <a:latin typeface="Times New Roman"/>
                <a:cs typeface="Times New Roman"/>
              </a:rPr>
              <a:t>c</a:t>
            </a:r>
            <a:r>
              <a:rPr lang="en-US" sz="2800" dirty="0" smtClean="0">
                <a:latin typeface="+mj-lt"/>
              </a:rPr>
              <a:t>. </a:t>
            </a:r>
            <a:endParaRPr lang="en-US" sz="2800" dirty="0">
              <a:latin typeface="+mj-lt"/>
            </a:endParaRPr>
          </a:p>
        </p:txBody>
      </p:sp>
      <p:sp>
        <p:nvSpPr>
          <p:cNvPr id="23" name="Rectangle 22"/>
          <p:cNvSpPr/>
          <p:nvPr/>
        </p:nvSpPr>
        <p:spPr bwMode="auto">
          <a:xfrm>
            <a:off x="1828800" y="3352800"/>
            <a:ext cx="76200" cy="304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charset="0"/>
              <a:ea typeface="ＭＳ Ｐゴシック" charset="0"/>
            </a:endParaRPr>
          </a:p>
        </p:txBody>
      </p:sp>
      <p:cxnSp>
        <p:nvCxnSpPr>
          <p:cNvPr id="25" name="Straight Connector 24"/>
          <p:cNvCxnSpPr/>
          <p:nvPr/>
        </p:nvCxnSpPr>
        <p:spPr bwMode="auto">
          <a:xfrm>
            <a:off x="1828800" y="2667000"/>
            <a:ext cx="0" cy="4572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6" name="Straight Connector 25"/>
          <p:cNvCxnSpPr/>
          <p:nvPr/>
        </p:nvCxnSpPr>
        <p:spPr bwMode="auto">
          <a:xfrm>
            <a:off x="7315200" y="2590800"/>
            <a:ext cx="0" cy="4572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Straight Arrow Connector 27"/>
          <p:cNvCxnSpPr/>
          <p:nvPr/>
        </p:nvCxnSpPr>
        <p:spPr bwMode="auto">
          <a:xfrm>
            <a:off x="1828800" y="2895600"/>
            <a:ext cx="5486400" cy="0"/>
          </a:xfrm>
          <a:prstGeom prst="straightConnector1">
            <a:avLst/>
          </a:prstGeom>
          <a:solidFill>
            <a:schemeClr val="accent1"/>
          </a:solidFill>
          <a:ln w="9525" cap="flat" cmpd="sng" algn="ctr">
            <a:solidFill>
              <a:schemeClr val="tx1"/>
            </a:solidFill>
            <a:prstDash val="solid"/>
            <a:round/>
            <a:headEnd type="arrow"/>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9" name="TextBox 28"/>
          <p:cNvSpPr txBox="1"/>
          <p:nvPr/>
        </p:nvSpPr>
        <p:spPr>
          <a:xfrm>
            <a:off x="4191000" y="2438400"/>
            <a:ext cx="371165" cy="461665"/>
          </a:xfrm>
          <a:prstGeom prst="rect">
            <a:avLst/>
          </a:prstGeom>
          <a:noFill/>
        </p:spPr>
        <p:txBody>
          <a:bodyPr wrap="none" rtlCol="0">
            <a:spAutoFit/>
          </a:bodyPr>
          <a:lstStyle/>
          <a:p>
            <a:r>
              <a:rPr lang="en-US" i="1" dirty="0" smtClean="0">
                <a:latin typeface="Times New Roman"/>
                <a:cs typeface="Times New Roman"/>
              </a:rPr>
              <a:t>l</a:t>
            </a:r>
            <a:endParaRPr lang="en-US" i="1" dirty="0">
              <a:latin typeface="Times New Roman"/>
              <a:cs typeface="Times New Roman"/>
            </a:endParaRPr>
          </a:p>
        </p:txBody>
      </p:sp>
      <p:graphicFrame>
        <p:nvGraphicFramePr>
          <p:cNvPr id="31" name="Object 30"/>
          <p:cNvGraphicFramePr>
            <a:graphicFrameLocks noChangeAspect="1"/>
          </p:cNvGraphicFramePr>
          <p:nvPr>
            <p:extLst>
              <p:ext uri="{D42A27DB-BD31-4B8C-83A1-F6EECF244321}">
                <p14:modId xmlns:p14="http://schemas.microsoft.com/office/powerpoint/2010/main" val="712607395"/>
              </p:ext>
            </p:extLst>
          </p:nvPr>
        </p:nvGraphicFramePr>
        <p:xfrm>
          <a:off x="3806825" y="3808413"/>
          <a:ext cx="1071563" cy="1144587"/>
        </p:xfrm>
        <a:graphic>
          <a:graphicData uri="http://schemas.openxmlformats.org/presentationml/2006/ole">
            <mc:AlternateContent xmlns:mc="http://schemas.openxmlformats.org/markup-compatibility/2006">
              <mc:Choice xmlns:v="urn:schemas-microsoft-com:vml" Requires="v">
                <p:oleObj spid="_x0000_s105548" name="Equation" r:id="rId5" imgW="368300" imgH="393700" progId="Equation.3">
                  <p:embed/>
                </p:oleObj>
              </mc:Choice>
              <mc:Fallback>
                <p:oleObj name="Equation" r:id="rId5" imgW="368300" imgH="393700" progId="Equation.3">
                  <p:embed/>
                  <p:pic>
                    <p:nvPicPr>
                      <p:cNvPr id="0" name=""/>
                      <p:cNvPicPr/>
                      <p:nvPr/>
                    </p:nvPicPr>
                    <p:blipFill>
                      <a:blip r:embed="rId6"/>
                      <a:stretch>
                        <a:fillRect/>
                      </a:stretch>
                    </p:blipFill>
                    <p:spPr>
                      <a:xfrm>
                        <a:off x="3806825" y="3808413"/>
                        <a:ext cx="1071563" cy="1144587"/>
                      </a:xfrm>
                      <a:prstGeom prst="rect">
                        <a:avLst/>
                      </a:prstGeom>
                    </p:spPr>
                  </p:pic>
                </p:oleObj>
              </mc:Fallback>
            </mc:AlternateContent>
          </a:graphicData>
        </a:graphic>
      </p:graphicFrame>
      <p:sp>
        <p:nvSpPr>
          <p:cNvPr id="32" name="TextBox 31"/>
          <p:cNvSpPr txBox="1"/>
          <p:nvPr/>
        </p:nvSpPr>
        <p:spPr>
          <a:xfrm>
            <a:off x="718990" y="5341203"/>
            <a:ext cx="7767571" cy="830997"/>
          </a:xfrm>
          <a:prstGeom prst="rect">
            <a:avLst/>
          </a:prstGeom>
          <a:noFill/>
        </p:spPr>
        <p:txBody>
          <a:bodyPr wrap="none" rtlCol="0">
            <a:spAutoFit/>
          </a:bodyPr>
          <a:lstStyle/>
          <a:p>
            <a:pPr algn="ctr"/>
            <a:r>
              <a:rPr lang="en-US" u="sng" dirty="0" smtClean="0">
                <a:latin typeface="+mj-lt"/>
              </a:rPr>
              <a:t>Example</a:t>
            </a:r>
            <a:r>
              <a:rPr lang="en-US" dirty="0" smtClean="0">
                <a:latin typeface="+mj-lt"/>
              </a:rPr>
              <a:t>: A bit takes 5ms to travel 1,000km in an optical fiber </a:t>
            </a:r>
            <a:br>
              <a:rPr lang="en-US" dirty="0" smtClean="0">
                <a:latin typeface="+mj-lt"/>
              </a:rPr>
            </a:br>
            <a:r>
              <a:rPr lang="en-US" dirty="0" smtClean="0">
                <a:latin typeface="+mj-lt"/>
              </a:rPr>
              <a:t>with propagation speed 2 x 10</a:t>
            </a:r>
            <a:r>
              <a:rPr lang="en-US" baseline="30000" dirty="0" smtClean="0">
                <a:latin typeface="+mj-lt"/>
              </a:rPr>
              <a:t>8</a:t>
            </a:r>
            <a:r>
              <a:rPr lang="en-US" dirty="0" smtClean="0">
                <a:latin typeface="+mj-lt"/>
              </a:rPr>
              <a:t> m/s.</a:t>
            </a:r>
            <a:endParaRPr lang="en-US" dirty="0">
              <a:latin typeface="+mj-lt"/>
            </a:endParaRPr>
          </a:p>
        </p:txBody>
      </p:sp>
    </p:spTree>
    <p:extLst>
      <p:ext uri="{BB962C8B-B14F-4D97-AF65-F5344CB8AC3E}">
        <p14:creationId xmlns:p14="http://schemas.microsoft.com/office/powerpoint/2010/main" val="16632057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3.33333E-6 L 0.59166 -3.33333E-6 " pathEditMode="relative" ptsTypes="AA">
                                      <p:cBhvr>
                                        <p:cTn id="6" dur="1000" fill="hold"/>
                                        <p:tgtEl>
                                          <p:spTgt spid="23"/>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2BF0D90-96B9-DC48-8428-5ED7CC121714}" type="slidenum">
              <a:rPr lang="en-US" smtClean="0"/>
              <a:pPr/>
              <a:t>4</a:t>
            </a:fld>
            <a:endParaRPr lang="en-US"/>
          </a:p>
        </p:txBody>
      </p:sp>
      <p:cxnSp>
        <p:nvCxnSpPr>
          <p:cNvPr id="5" name="Straight Connector 4"/>
          <p:cNvCxnSpPr/>
          <p:nvPr/>
        </p:nvCxnSpPr>
        <p:spPr bwMode="auto">
          <a:xfrm>
            <a:off x="1752600" y="3746500"/>
            <a:ext cx="5638800"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pic>
        <p:nvPicPr>
          <p:cNvPr id="19" name="Picture 20"/>
          <p:cNvPicPr>
            <a:picLocks noChangeArrowheads="1"/>
          </p:cNvPicPr>
          <p:nvPr/>
        </p:nvPicPr>
        <p:blipFill>
          <a:blip r:embed="rId4">
            <a:alphaModFix/>
            <a:extLst>
              <a:ext uri="{28A0092B-C50C-407E-A947-70E740481C1C}">
                <a14:useLocalDpi xmlns:a14="http://schemas.microsoft.com/office/drawing/2010/main" val="0"/>
              </a:ext>
            </a:extLst>
          </a:blip>
          <a:srcRect/>
          <a:stretch>
            <a:fillRect/>
          </a:stretch>
        </p:blipFill>
        <p:spPr bwMode="auto">
          <a:xfrm>
            <a:off x="7162800" y="3060700"/>
            <a:ext cx="1143000" cy="1130300"/>
          </a:xfrm>
          <a:prstGeom prst="rect">
            <a:avLst/>
          </a:prstGeom>
          <a:noFill/>
          <a:ln>
            <a:noFill/>
          </a:ln>
          <a:extLst>
            <a:ext uri="{909E8E84-426E-40dd-AFC4-6F175D3DCCD1}">
              <a14:hiddenFill xmlns:a14="http://schemas.microsoft.com/office/drawing/2010/main">
                <a:solidFill>
                  <a:srgbClr val="FFFFFF">
                    <a:alpha val="94901"/>
                  </a:srgbClr>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2" name="TextBox 21"/>
          <p:cNvSpPr txBox="1"/>
          <p:nvPr/>
        </p:nvSpPr>
        <p:spPr>
          <a:xfrm>
            <a:off x="685800" y="1295400"/>
            <a:ext cx="7848600" cy="1219200"/>
          </a:xfrm>
          <a:prstGeom prst="rect">
            <a:avLst/>
          </a:prstGeom>
          <a:noFill/>
        </p:spPr>
        <p:txBody>
          <a:bodyPr wrap="square" rtlCol="0">
            <a:normAutofit/>
          </a:bodyPr>
          <a:lstStyle/>
          <a:p>
            <a:r>
              <a:rPr lang="en-US" sz="2800" b="1" dirty="0" err="1" smtClean="0">
                <a:latin typeface="+mj-lt"/>
              </a:rPr>
              <a:t>Packetization</a:t>
            </a:r>
            <a:r>
              <a:rPr lang="en-US" sz="2800" b="1" dirty="0" smtClean="0">
                <a:latin typeface="+mj-lt"/>
              </a:rPr>
              <a:t> Delay, </a:t>
            </a:r>
            <a:r>
              <a:rPr lang="en-US" sz="2800" i="1" dirty="0" err="1" smtClean="0">
                <a:latin typeface="Times New Roman"/>
                <a:cs typeface="Times New Roman"/>
              </a:rPr>
              <a:t>t</a:t>
            </a:r>
            <a:r>
              <a:rPr lang="en-US" sz="2800" i="1" baseline="-25000" dirty="0" err="1">
                <a:latin typeface="Times New Roman"/>
                <a:cs typeface="Times New Roman"/>
              </a:rPr>
              <a:t>p</a:t>
            </a:r>
            <a:r>
              <a:rPr lang="en-US" sz="2800" dirty="0" smtClean="0">
                <a:latin typeface="+mj-lt"/>
              </a:rPr>
              <a:t>: The time from when the first to the last bit of a packet is transmitted.</a:t>
            </a:r>
            <a:endParaRPr lang="en-US" sz="2800" dirty="0">
              <a:latin typeface="+mj-lt"/>
            </a:endParaRPr>
          </a:p>
        </p:txBody>
      </p:sp>
      <p:grpSp>
        <p:nvGrpSpPr>
          <p:cNvPr id="8" name="Group 7"/>
          <p:cNvGrpSpPr/>
          <p:nvPr/>
        </p:nvGrpSpPr>
        <p:grpSpPr>
          <a:xfrm>
            <a:off x="1828800" y="2590800"/>
            <a:ext cx="1066800" cy="685800"/>
            <a:chOff x="1828800" y="2590800"/>
            <a:chExt cx="1066800" cy="685800"/>
          </a:xfrm>
        </p:grpSpPr>
        <p:cxnSp>
          <p:nvCxnSpPr>
            <p:cNvPr id="25" name="Straight Connector 24"/>
            <p:cNvCxnSpPr/>
            <p:nvPr/>
          </p:nvCxnSpPr>
          <p:spPr bwMode="auto">
            <a:xfrm>
              <a:off x="1828800" y="2819400"/>
              <a:ext cx="0" cy="4572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6" name="Straight Connector 25"/>
            <p:cNvCxnSpPr/>
            <p:nvPr/>
          </p:nvCxnSpPr>
          <p:spPr bwMode="auto">
            <a:xfrm>
              <a:off x="2895600" y="2819400"/>
              <a:ext cx="0" cy="4572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Straight Arrow Connector 27"/>
            <p:cNvCxnSpPr/>
            <p:nvPr/>
          </p:nvCxnSpPr>
          <p:spPr bwMode="auto">
            <a:xfrm>
              <a:off x="1828800" y="3048000"/>
              <a:ext cx="1066800" cy="0"/>
            </a:xfrm>
            <a:prstGeom prst="straightConnector1">
              <a:avLst/>
            </a:prstGeom>
            <a:solidFill>
              <a:schemeClr val="accent1"/>
            </a:solidFill>
            <a:ln w="9525" cap="flat" cmpd="sng" algn="ctr">
              <a:solidFill>
                <a:schemeClr val="tx1"/>
              </a:solidFill>
              <a:prstDash val="solid"/>
              <a:round/>
              <a:headEnd type="arrow"/>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9" name="TextBox 28"/>
            <p:cNvSpPr txBox="1"/>
            <p:nvPr/>
          </p:nvSpPr>
          <p:spPr>
            <a:xfrm>
              <a:off x="2198903" y="2590800"/>
              <a:ext cx="468398" cy="461665"/>
            </a:xfrm>
            <a:prstGeom prst="rect">
              <a:avLst/>
            </a:prstGeom>
            <a:noFill/>
          </p:spPr>
          <p:txBody>
            <a:bodyPr wrap="none" rtlCol="0">
              <a:spAutoFit/>
            </a:bodyPr>
            <a:lstStyle/>
            <a:p>
              <a:r>
                <a:rPr lang="en-US" i="1" dirty="0">
                  <a:latin typeface="Times New Roman"/>
                  <a:cs typeface="Times New Roman"/>
                </a:rPr>
                <a:t>p</a:t>
              </a:r>
            </a:p>
          </p:txBody>
        </p:sp>
      </p:grpSp>
      <p:graphicFrame>
        <p:nvGraphicFramePr>
          <p:cNvPr id="31" name="Object 30"/>
          <p:cNvGraphicFramePr>
            <a:graphicFrameLocks noChangeAspect="1"/>
          </p:cNvGraphicFramePr>
          <p:nvPr>
            <p:extLst>
              <p:ext uri="{D42A27DB-BD31-4B8C-83A1-F6EECF244321}">
                <p14:modId xmlns:p14="http://schemas.microsoft.com/office/powerpoint/2010/main" val="940853013"/>
              </p:ext>
            </p:extLst>
          </p:nvPr>
        </p:nvGraphicFramePr>
        <p:xfrm>
          <a:off x="3732213" y="3808413"/>
          <a:ext cx="1220787" cy="1144587"/>
        </p:xfrm>
        <a:graphic>
          <a:graphicData uri="http://schemas.openxmlformats.org/presentationml/2006/ole">
            <mc:AlternateContent xmlns:mc="http://schemas.openxmlformats.org/markup-compatibility/2006">
              <mc:Choice xmlns:v="urn:schemas-microsoft-com:vml" Requires="v">
                <p:oleObj spid="_x0000_s1098" name="Equation" r:id="rId5" imgW="419100" imgH="393700" progId="Equation.3">
                  <p:embed/>
                </p:oleObj>
              </mc:Choice>
              <mc:Fallback>
                <p:oleObj name="Equation" r:id="rId5" imgW="419100" imgH="393700" progId="Equation.3">
                  <p:embed/>
                  <p:pic>
                    <p:nvPicPr>
                      <p:cNvPr id="0" name=""/>
                      <p:cNvPicPr/>
                      <p:nvPr/>
                    </p:nvPicPr>
                    <p:blipFill>
                      <a:blip r:embed="rId6"/>
                      <a:stretch>
                        <a:fillRect/>
                      </a:stretch>
                    </p:blipFill>
                    <p:spPr>
                      <a:xfrm>
                        <a:off x="3732213" y="3808413"/>
                        <a:ext cx="1220787" cy="1144587"/>
                      </a:xfrm>
                      <a:prstGeom prst="rect">
                        <a:avLst/>
                      </a:prstGeom>
                    </p:spPr>
                  </p:pic>
                </p:oleObj>
              </mc:Fallback>
            </mc:AlternateContent>
          </a:graphicData>
        </a:graphic>
      </p:graphicFrame>
      <p:sp>
        <p:nvSpPr>
          <p:cNvPr id="32" name="TextBox 31"/>
          <p:cNvSpPr txBox="1"/>
          <p:nvPr/>
        </p:nvSpPr>
        <p:spPr>
          <a:xfrm>
            <a:off x="304800" y="5257800"/>
            <a:ext cx="8544201" cy="707886"/>
          </a:xfrm>
          <a:prstGeom prst="rect">
            <a:avLst/>
          </a:prstGeom>
          <a:noFill/>
        </p:spPr>
        <p:txBody>
          <a:bodyPr wrap="none" rtlCol="0">
            <a:spAutoFit/>
          </a:bodyPr>
          <a:lstStyle/>
          <a:p>
            <a:r>
              <a:rPr lang="en-US" sz="2000" u="sng" dirty="0" smtClean="0">
                <a:latin typeface="+mj-lt"/>
              </a:rPr>
              <a:t>Example 1</a:t>
            </a:r>
            <a:r>
              <a:rPr lang="en-US" sz="2000" dirty="0" smtClean="0">
                <a:latin typeface="+mj-lt"/>
              </a:rPr>
              <a:t>: A 64byte packet takes 5.12</a:t>
            </a:r>
            <a:r>
              <a:rPr lang="en-US" sz="2000" dirty="0" smtClean="0">
                <a:latin typeface="Symbol" charset="2"/>
                <a:cs typeface="Symbol" charset="2"/>
              </a:rPr>
              <a:t>m</a:t>
            </a:r>
            <a:r>
              <a:rPr lang="en-US" sz="2000" dirty="0" smtClean="0">
                <a:latin typeface="+mj-lt"/>
              </a:rPr>
              <a:t>s to be transmitted onto a 100Mb/s link.</a:t>
            </a:r>
          </a:p>
          <a:p>
            <a:r>
              <a:rPr lang="en-US" sz="2000" u="sng" dirty="0" smtClean="0">
                <a:latin typeface="+mj-lt"/>
              </a:rPr>
              <a:t>Example 2</a:t>
            </a:r>
            <a:r>
              <a:rPr lang="en-US" sz="2000" dirty="0" smtClean="0">
                <a:latin typeface="+mj-lt"/>
              </a:rPr>
              <a:t>: A 1kbit packet takes 1.024s to be transmitted onto a 1kb/s link. </a:t>
            </a:r>
            <a:endParaRPr lang="en-US" sz="2000" dirty="0">
              <a:latin typeface="+mj-lt"/>
            </a:endParaRPr>
          </a:p>
        </p:txBody>
      </p:sp>
      <p:sp>
        <p:nvSpPr>
          <p:cNvPr id="2" name="TextBox 1"/>
          <p:cNvSpPr txBox="1"/>
          <p:nvPr/>
        </p:nvSpPr>
        <p:spPr>
          <a:xfrm>
            <a:off x="5360138" y="3276600"/>
            <a:ext cx="1053794" cy="461665"/>
          </a:xfrm>
          <a:prstGeom prst="rect">
            <a:avLst/>
          </a:prstGeom>
          <a:noFill/>
        </p:spPr>
        <p:txBody>
          <a:bodyPr wrap="none" rtlCol="0">
            <a:spAutoFit/>
          </a:bodyPr>
          <a:lstStyle/>
          <a:p>
            <a:r>
              <a:rPr lang="en-US" i="1" dirty="0">
                <a:latin typeface="Times New Roman"/>
                <a:cs typeface="Times New Roman"/>
              </a:rPr>
              <a:t>r</a:t>
            </a:r>
            <a:r>
              <a:rPr lang="en-US" dirty="0" smtClean="0">
                <a:latin typeface="Times New Roman"/>
                <a:cs typeface="Times New Roman"/>
              </a:rPr>
              <a:t> bits/s</a:t>
            </a:r>
            <a:endParaRPr lang="en-US" dirty="0">
              <a:latin typeface="Times New Roman"/>
              <a:cs typeface="Times New Roman"/>
            </a:endParaRPr>
          </a:p>
        </p:txBody>
      </p:sp>
      <p:grpSp>
        <p:nvGrpSpPr>
          <p:cNvPr id="7" name="Group 6"/>
          <p:cNvGrpSpPr/>
          <p:nvPr/>
        </p:nvGrpSpPr>
        <p:grpSpPr>
          <a:xfrm>
            <a:off x="838200" y="3352800"/>
            <a:ext cx="1066800" cy="304800"/>
            <a:chOff x="1371600" y="4038600"/>
            <a:chExt cx="838200" cy="304800"/>
          </a:xfrm>
        </p:grpSpPr>
        <p:sp>
          <p:nvSpPr>
            <p:cNvPr id="36" name="Rectangle 35"/>
            <p:cNvSpPr/>
            <p:nvPr/>
          </p:nvSpPr>
          <p:spPr bwMode="auto">
            <a:xfrm>
              <a:off x="2133600" y="4038600"/>
              <a:ext cx="76200" cy="304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charset="0"/>
                <a:ea typeface="ＭＳ Ｐゴシック" charset="0"/>
              </a:endParaRPr>
            </a:p>
          </p:txBody>
        </p:sp>
        <p:sp>
          <p:nvSpPr>
            <p:cNvPr id="37" name="Rectangle 36"/>
            <p:cNvSpPr/>
            <p:nvPr/>
          </p:nvSpPr>
          <p:spPr bwMode="auto">
            <a:xfrm>
              <a:off x="2057400" y="4038600"/>
              <a:ext cx="76200" cy="304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charset="0"/>
                <a:ea typeface="ＭＳ Ｐゴシック" charset="0"/>
              </a:endParaRPr>
            </a:p>
          </p:txBody>
        </p:sp>
        <p:sp>
          <p:nvSpPr>
            <p:cNvPr id="38" name="Rectangle 37"/>
            <p:cNvSpPr/>
            <p:nvPr/>
          </p:nvSpPr>
          <p:spPr bwMode="auto">
            <a:xfrm>
              <a:off x="1981200" y="4038600"/>
              <a:ext cx="76200" cy="304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charset="0"/>
                <a:ea typeface="ＭＳ Ｐゴシック" charset="0"/>
              </a:endParaRPr>
            </a:p>
          </p:txBody>
        </p:sp>
        <p:sp>
          <p:nvSpPr>
            <p:cNvPr id="39" name="Rectangle 38"/>
            <p:cNvSpPr/>
            <p:nvPr/>
          </p:nvSpPr>
          <p:spPr bwMode="auto">
            <a:xfrm>
              <a:off x="1905000" y="4038600"/>
              <a:ext cx="76200" cy="304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charset="0"/>
                <a:ea typeface="ＭＳ Ｐゴシック" charset="0"/>
              </a:endParaRPr>
            </a:p>
          </p:txBody>
        </p:sp>
        <p:sp>
          <p:nvSpPr>
            <p:cNvPr id="40" name="Rectangle 39"/>
            <p:cNvSpPr/>
            <p:nvPr/>
          </p:nvSpPr>
          <p:spPr bwMode="auto">
            <a:xfrm>
              <a:off x="1828800" y="4038600"/>
              <a:ext cx="76200" cy="304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charset="0"/>
                <a:ea typeface="ＭＳ Ｐゴシック" charset="0"/>
              </a:endParaRPr>
            </a:p>
          </p:txBody>
        </p:sp>
        <p:sp>
          <p:nvSpPr>
            <p:cNvPr id="41" name="Rectangle 40"/>
            <p:cNvSpPr/>
            <p:nvPr/>
          </p:nvSpPr>
          <p:spPr bwMode="auto">
            <a:xfrm>
              <a:off x="1752600" y="4038600"/>
              <a:ext cx="76200" cy="304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charset="0"/>
                <a:ea typeface="ＭＳ Ｐゴシック" charset="0"/>
              </a:endParaRPr>
            </a:p>
          </p:txBody>
        </p:sp>
        <p:sp>
          <p:nvSpPr>
            <p:cNvPr id="42" name="Rectangle 41"/>
            <p:cNvSpPr/>
            <p:nvPr/>
          </p:nvSpPr>
          <p:spPr bwMode="auto">
            <a:xfrm>
              <a:off x="1676400" y="4038600"/>
              <a:ext cx="76200" cy="304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charset="0"/>
                <a:ea typeface="ＭＳ Ｐゴシック" charset="0"/>
              </a:endParaRPr>
            </a:p>
          </p:txBody>
        </p:sp>
        <p:sp>
          <p:nvSpPr>
            <p:cNvPr id="43" name="Rectangle 42"/>
            <p:cNvSpPr/>
            <p:nvPr/>
          </p:nvSpPr>
          <p:spPr bwMode="auto">
            <a:xfrm>
              <a:off x="1600200" y="4038600"/>
              <a:ext cx="76200" cy="304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charset="0"/>
                <a:ea typeface="ＭＳ Ｐゴシック" charset="0"/>
              </a:endParaRPr>
            </a:p>
          </p:txBody>
        </p:sp>
        <p:sp>
          <p:nvSpPr>
            <p:cNvPr id="44" name="Rectangle 43"/>
            <p:cNvSpPr/>
            <p:nvPr/>
          </p:nvSpPr>
          <p:spPr bwMode="auto">
            <a:xfrm>
              <a:off x="1524000" y="4038600"/>
              <a:ext cx="76200" cy="304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charset="0"/>
                <a:ea typeface="ＭＳ Ｐゴシック" charset="0"/>
              </a:endParaRPr>
            </a:p>
          </p:txBody>
        </p:sp>
        <p:sp>
          <p:nvSpPr>
            <p:cNvPr id="45" name="Rectangle 44"/>
            <p:cNvSpPr/>
            <p:nvPr/>
          </p:nvSpPr>
          <p:spPr bwMode="auto">
            <a:xfrm>
              <a:off x="1447800" y="4038600"/>
              <a:ext cx="76200" cy="304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charset="0"/>
                <a:ea typeface="ＭＳ Ｐゴシック" charset="0"/>
              </a:endParaRPr>
            </a:p>
          </p:txBody>
        </p:sp>
        <p:sp>
          <p:nvSpPr>
            <p:cNvPr id="46" name="Rectangle 45"/>
            <p:cNvSpPr/>
            <p:nvPr/>
          </p:nvSpPr>
          <p:spPr bwMode="auto">
            <a:xfrm>
              <a:off x="1371600" y="4038600"/>
              <a:ext cx="76200" cy="304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charset="0"/>
                <a:ea typeface="ＭＳ Ｐゴシック" charset="0"/>
              </a:endParaRPr>
            </a:p>
          </p:txBody>
        </p:sp>
      </p:grpSp>
      <p:sp>
        <p:nvSpPr>
          <p:cNvPr id="6" name="Rectangle 5"/>
          <p:cNvSpPr/>
          <p:nvPr/>
        </p:nvSpPr>
        <p:spPr bwMode="auto">
          <a:xfrm>
            <a:off x="685800" y="3276600"/>
            <a:ext cx="1143000" cy="457200"/>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charset="0"/>
              <a:ea typeface="ＭＳ Ｐゴシック" charset="0"/>
            </a:endParaRPr>
          </a:p>
        </p:txBody>
      </p:sp>
      <p:pic>
        <p:nvPicPr>
          <p:cNvPr id="20" name="Picture 20"/>
          <p:cNvPicPr>
            <a:picLocks noChangeArrowheads="1"/>
          </p:cNvPicPr>
          <p:nvPr/>
        </p:nvPicPr>
        <p:blipFill>
          <a:blip r:embed="rId4">
            <a:alphaModFix/>
            <a:extLst>
              <a:ext uri="{28A0092B-C50C-407E-A947-70E740481C1C}">
                <a14:useLocalDpi xmlns:a14="http://schemas.microsoft.com/office/drawing/2010/main" val="0"/>
              </a:ext>
            </a:extLst>
          </a:blip>
          <a:srcRect/>
          <a:stretch>
            <a:fillRect/>
          </a:stretch>
        </p:blipFill>
        <p:spPr bwMode="auto">
          <a:xfrm>
            <a:off x="838200" y="2984500"/>
            <a:ext cx="1143000" cy="1130300"/>
          </a:xfrm>
          <a:prstGeom prst="rect">
            <a:avLst/>
          </a:prstGeom>
          <a:noFill/>
          <a:ln>
            <a:noFill/>
          </a:ln>
          <a:extLst>
            <a:ext uri="{909E8E84-426E-40dd-AFC4-6F175D3DCCD1}">
              <a14:hiddenFill xmlns:a14="http://schemas.microsoft.com/office/drawing/2010/main">
                <a:solidFill>
                  <a:srgbClr val="FFFFFF">
                    <a:alpha val="94901"/>
                  </a:srgbClr>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6927448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33333E-6 -1.11111E-6 L 0.10834 -1.11111E-6 " pathEditMode="relative" ptsTypes="AA">
                                      <p:cBhvr>
                                        <p:cTn id="6" dur="1000" fill="hold"/>
                                        <p:tgtEl>
                                          <p:spTgt spid="7"/>
                                        </p:tgtEl>
                                        <p:attrNameLst>
                                          <p:attrName>ppt_x</p:attrName>
                                          <p:attrName>ppt_y</p:attrName>
                                        </p:attrNameLst>
                                      </p:cBhvr>
                                    </p:animMotion>
                                  </p:childTnLst>
                                </p:cTn>
                              </p:par>
                            </p:childTnLst>
                          </p:cTn>
                        </p:par>
                        <p:par>
                          <p:cTn id="7" fill="hold">
                            <p:stCondLst>
                              <p:cond delay="1000"/>
                            </p:stCondLst>
                            <p:childTnLst>
                              <p:par>
                                <p:cTn id="8" presetID="1" presetClass="entr" presetSubtype="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3610C2D4-569B-3D45-89D3-66BF3089F8E2}" type="slidenum">
              <a:rPr lang="en-US"/>
              <a:pPr/>
              <a:t>5</a:t>
            </a:fld>
            <a:endParaRPr lang="en-US"/>
          </a:p>
        </p:txBody>
      </p:sp>
      <p:sp>
        <p:nvSpPr>
          <p:cNvPr id="50178" name="Rectangle 2"/>
          <p:cNvSpPr>
            <a:spLocks noGrp="1" noChangeArrowheads="1"/>
          </p:cNvSpPr>
          <p:nvPr>
            <p:ph type="title"/>
          </p:nvPr>
        </p:nvSpPr>
        <p:spPr/>
        <p:txBody>
          <a:bodyPr/>
          <a:lstStyle/>
          <a:p>
            <a:r>
              <a:rPr lang="en-US"/>
              <a:t>Outline</a:t>
            </a:r>
          </a:p>
        </p:txBody>
      </p:sp>
      <p:sp>
        <p:nvSpPr>
          <p:cNvPr id="2" name="Rectangle 1"/>
          <p:cNvSpPr/>
          <p:nvPr/>
        </p:nvSpPr>
        <p:spPr bwMode="auto">
          <a:xfrm>
            <a:off x="76200" y="2438400"/>
            <a:ext cx="5105400" cy="609600"/>
          </a:xfrm>
          <a:prstGeom prst="rect">
            <a:avLst/>
          </a:prstGeom>
          <a:gradFill flip="none" rotWithShape="1">
            <a:gsLst>
              <a:gs pos="0">
                <a:schemeClr val="accent5">
                  <a:tint val="100000"/>
                  <a:shade val="100000"/>
                  <a:satMod val="130000"/>
                  <a:alpha val="58000"/>
                </a:schemeClr>
              </a:gs>
              <a:gs pos="100000">
                <a:schemeClr val="accent5">
                  <a:tint val="50000"/>
                  <a:shade val="100000"/>
                  <a:satMod val="350000"/>
                  <a:alpha val="58000"/>
                </a:schemeClr>
              </a:gs>
            </a:gsLst>
            <a:lin ang="16200000" scaled="0"/>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charset="0"/>
              <a:ea typeface="ＭＳ Ｐゴシック" charset="0"/>
            </a:endParaRPr>
          </a:p>
        </p:txBody>
      </p:sp>
      <p:sp>
        <p:nvSpPr>
          <p:cNvPr id="50179" name="Rectangle 3"/>
          <p:cNvSpPr>
            <a:spLocks noGrp="1" noChangeArrowheads="1"/>
          </p:cNvSpPr>
          <p:nvPr>
            <p:ph type="body" idx="1"/>
          </p:nvPr>
        </p:nvSpPr>
        <p:spPr/>
        <p:txBody>
          <a:bodyPr/>
          <a:lstStyle/>
          <a:p>
            <a:pPr marL="514350" indent="-514350">
              <a:buClrTx/>
              <a:buSzPct val="100000"/>
              <a:buFont typeface="+mj-lt"/>
              <a:buAutoNum type="arabicPeriod"/>
            </a:pPr>
            <a:r>
              <a:rPr lang="en-US" dirty="0" smtClean="0"/>
              <a:t>Useful definitions</a:t>
            </a:r>
          </a:p>
          <a:p>
            <a:pPr marL="514350" indent="-514350">
              <a:buClrTx/>
              <a:buSzPct val="100000"/>
              <a:buFont typeface="+mj-lt"/>
              <a:buAutoNum type="arabicPeriod"/>
            </a:pPr>
            <a:r>
              <a:rPr lang="en-US" dirty="0" smtClean="0"/>
              <a:t>End-to-end delay</a:t>
            </a:r>
          </a:p>
          <a:p>
            <a:pPr marL="514350" indent="-514350">
              <a:buClrTx/>
              <a:buSzPct val="100000"/>
              <a:buFont typeface="+mj-lt"/>
              <a:buAutoNum type="arabicPeriod"/>
            </a:pPr>
            <a:r>
              <a:rPr lang="en-US" dirty="0" err="1" smtClean="0"/>
              <a:t>Queueing</a:t>
            </a:r>
            <a:r>
              <a:rPr lang="en-US" dirty="0" smtClean="0"/>
              <a:t> delay</a:t>
            </a:r>
          </a:p>
          <a:p>
            <a:endParaRPr lang="en-US" dirty="0" smtClean="0"/>
          </a:p>
          <a:p>
            <a:endParaRPr lang="en-US" dirty="0"/>
          </a:p>
          <a:p>
            <a:pPr lvl="1">
              <a:buFont typeface="Wingdings" charset="0"/>
              <a:buNone/>
            </a:pPr>
            <a:endParaRPr lang="en-US" dirty="0"/>
          </a:p>
        </p:txBody>
      </p:sp>
    </p:spTree>
    <p:extLst>
      <p:ext uri="{BB962C8B-B14F-4D97-AF65-F5344CB8AC3E}">
        <p14:creationId xmlns:p14="http://schemas.microsoft.com/office/powerpoint/2010/main" val="267347729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dirty="0" smtClean="0"/>
              <a:t>End-to-end delay</a:t>
            </a:r>
            <a:endParaRPr lang="en-US" dirty="0"/>
          </a:p>
        </p:txBody>
      </p:sp>
      <p:sp>
        <p:nvSpPr>
          <p:cNvPr id="3" name="Slide Number Placeholder 2"/>
          <p:cNvSpPr>
            <a:spLocks noGrp="1"/>
          </p:cNvSpPr>
          <p:nvPr>
            <p:ph type="sldNum" sz="quarter" idx="12"/>
          </p:nvPr>
        </p:nvSpPr>
        <p:spPr/>
        <p:txBody>
          <a:bodyPr/>
          <a:lstStyle/>
          <a:p>
            <a:fld id="{92BF0D90-96B9-DC48-8428-5ED7CC121714}" type="slidenum">
              <a:rPr lang="en-US" smtClean="0"/>
              <a:pPr/>
              <a:t>6</a:t>
            </a:fld>
            <a:endParaRPr lang="en-US"/>
          </a:p>
        </p:txBody>
      </p:sp>
      <p:cxnSp>
        <p:nvCxnSpPr>
          <p:cNvPr id="4" name="Straight Connector 3"/>
          <p:cNvCxnSpPr/>
          <p:nvPr/>
        </p:nvCxnSpPr>
        <p:spPr bwMode="auto">
          <a:xfrm>
            <a:off x="1447800" y="3124200"/>
            <a:ext cx="1143000"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 name="Straight Connector 4"/>
          <p:cNvCxnSpPr/>
          <p:nvPr/>
        </p:nvCxnSpPr>
        <p:spPr bwMode="auto">
          <a:xfrm flipV="1">
            <a:off x="3086100" y="2286000"/>
            <a:ext cx="1333500" cy="83820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 name="Straight Connector 5"/>
          <p:cNvCxnSpPr/>
          <p:nvPr/>
        </p:nvCxnSpPr>
        <p:spPr bwMode="auto">
          <a:xfrm>
            <a:off x="4572000" y="2286000"/>
            <a:ext cx="1066800" cy="83820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 name="Straight Connector 6"/>
          <p:cNvCxnSpPr/>
          <p:nvPr/>
        </p:nvCxnSpPr>
        <p:spPr bwMode="auto">
          <a:xfrm>
            <a:off x="3086100" y="3124200"/>
            <a:ext cx="1371600" cy="45720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 name="Straight Connector 7"/>
          <p:cNvCxnSpPr/>
          <p:nvPr/>
        </p:nvCxnSpPr>
        <p:spPr bwMode="auto">
          <a:xfrm flipV="1">
            <a:off x="4457700" y="3124200"/>
            <a:ext cx="1181100" cy="45720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 name="Straight Connector 8"/>
          <p:cNvCxnSpPr/>
          <p:nvPr/>
        </p:nvCxnSpPr>
        <p:spPr bwMode="auto">
          <a:xfrm>
            <a:off x="6172200" y="3124200"/>
            <a:ext cx="1371600"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pic>
        <p:nvPicPr>
          <p:cNvPr id="10" name="Picture 4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819400"/>
            <a:ext cx="914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3276600"/>
            <a:ext cx="914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2819400"/>
            <a:ext cx="914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Connector 12"/>
          <p:cNvCxnSpPr/>
          <p:nvPr/>
        </p:nvCxnSpPr>
        <p:spPr bwMode="auto">
          <a:xfrm>
            <a:off x="3200400" y="1676400"/>
            <a:ext cx="1295400" cy="53340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4" name="Straight Connector 13"/>
          <p:cNvCxnSpPr/>
          <p:nvPr/>
        </p:nvCxnSpPr>
        <p:spPr bwMode="auto">
          <a:xfrm flipV="1">
            <a:off x="4419600" y="1676400"/>
            <a:ext cx="1447800" cy="53340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 name="Straight Connector 14"/>
          <p:cNvCxnSpPr/>
          <p:nvPr/>
        </p:nvCxnSpPr>
        <p:spPr bwMode="auto">
          <a:xfrm flipV="1">
            <a:off x="6019800" y="1752600"/>
            <a:ext cx="1600200" cy="12852"/>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6" name="Straight Connector 15"/>
          <p:cNvCxnSpPr/>
          <p:nvPr/>
        </p:nvCxnSpPr>
        <p:spPr bwMode="auto">
          <a:xfrm flipV="1">
            <a:off x="1371600" y="1676400"/>
            <a:ext cx="1600200" cy="12852"/>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pic>
        <p:nvPicPr>
          <p:cNvPr id="17" name="Picture 4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1981200"/>
            <a:ext cx="914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371600"/>
            <a:ext cx="914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4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1447800"/>
            <a:ext cx="914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0"/>
          <p:cNvPicPr>
            <a:picLocks noChangeArrowheads="1"/>
          </p:cNvPicPr>
          <p:nvPr/>
        </p:nvPicPr>
        <p:blipFill>
          <a:blip r:embed="rId5">
            <a:alphaModFix/>
            <a:extLst>
              <a:ext uri="{28A0092B-C50C-407E-A947-70E740481C1C}">
                <a14:useLocalDpi xmlns:a14="http://schemas.microsoft.com/office/drawing/2010/main" val="0"/>
              </a:ext>
            </a:extLst>
          </a:blip>
          <a:srcRect/>
          <a:stretch>
            <a:fillRect/>
          </a:stretch>
        </p:blipFill>
        <p:spPr bwMode="auto">
          <a:xfrm>
            <a:off x="457200" y="914400"/>
            <a:ext cx="1143000" cy="1130300"/>
          </a:xfrm>
          <a:prstGeom prst="rect">
            <a:avLst/>
          </a:prstGeom>
          <a:noFill/>
          <a:ln>
            <a:noFill/>
          </a:ln>
          <a:extLst>
            <a:ext uri="{909E8E84-426E-40dd-AFC4-6F175D3DCCD1}">
              <a14:hiddenFill xmlns:a14="http://schemas.microsoft.com/office/drawing/2010/main">
                <a:solidFill>
                  <a:srgbClr val="FFFFFF">
                    <a:alpha val="94901"/>
                  </a:srgbClr>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1" name="Picture 20"/>
          <p:cNvPicPr>
            <a:picLocks noChangeArrowheads="1"/>
          </p:cNvPicPr>
          <p:nvPr/>
        </p:nvPicPr>
        <p:blipFill>
          <a:blip r:embed="rId5">
            <a:alphaModFix/>
            <a:extLst>
              <a:ext uri="{28A0092B-C50C-407E-A947-70E740481C1C}">
                <a14:useLocalDpi xmlns:a14="http://schemas.microsoft.com/office/drawing/2010/main" val="0"/>
              </a:ext>
            </a:extLst>
          </a:blip>
          <a:srcRect/>
          <a:stretch>
            <a:fillRect/>
          </a:stretch>
        </p:blipFill>
        <p:spPr bwMode="auto">
          <a:xfrm>
            <a:off x="7315200" y="2286000"/>
            <a:ext cx="1143000" cy="1130300"/>
          </a:xfrm>
          <a:prstGeom prst="rect">
            <a:avLst/>
          </a:prstGeom>
          <a:noFill/>
          <a:ln>
            <a:noFill/>
          </a:ln>
          <a:extLst>
            <a:ext uri="{909E8E84-426E-40dd-AFC4-6F175D3DCCD1}">
              <a14:hiddenFill xmlns:a14="http://schemas.microsoft.com/office/drawing/2010/main">
                <a:solidFill>
                  <a:srgbClr val="FFFFFF">
                    <a:alpha val="94901"/>
                  </a:srgbClr>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30" name="Group 29"/>
          <p:cNvGrpSpPr/>
          <p:nvPr/>
        </p:nvGrpSpPr>
        <p:grpSpPr>
          <a:xfrm>
            <a:off x="1676400" y="1214735"/>
            <a:ext cx="5626300" cy="1837730"/>
            <a:chOff x="1676400" y="1214735"/>
            <a:chExt cx="5626300" cy="1837730"/>
          </a:xfrm>
        </p:grpSpPr>
        <p:sp>
          <p:nvSpPr>
            <p:cNvPr id="22" name="TextBox 21"/>
            <p:cNvSpPr txBox="1"/>
            <p:nvPr/>
          </p:nvSpPr>
          <p:spPr>
            <a:xfrm>
              <a:off x="1676400" y="1214735"/>
              <a:ext cx="825700" cy="461665"/>
            </a:xfrm>
            <a:prstGeom prst="rect">
              <a:avLst/>
            </a:prstGeom>
            <a:noFill/>
          </p:spPr>
          <p:txBody>
            <a:bodyPr wrap="none" rtlCol="0">
              <a:spAutoFit/>
            </a:bodyPr>
            <a:lstStyle/>
            <a:p>
              <a:r>
                <a:rPr lang="en-US" i="1" dirty="0" smtClean="0">
                  <a:latin typeface="Times New Roman"/>
                  <a:cs typeface="Times New Roman"/>
                </a:rPr>
                <a:t>l</a:t>
              </a:r>
              <a:r>
                <a:rPr lang="en-US" i="1" baseline="-25000" dirty="0" smtClean="0">
                  <a:latin typeface="Times New Roman"/>
                  <a:cs typeface="Times New Roman"/>
                </a:rPr>
                <a:t>1</a:t>
              </a:r>
              <a:r>
                <a:rPr lang="en-US" i="1" dirty="0" smtClean="0">
                  <a:latin typeface="Times New Roman"/>
                  <a:cs typeface="Times New Roman"/>
                </a:rPr>
                <a:t>, r</a:t>
              </a:r>
              <a:r>
                <a:rPr lang="en-US" i="1" baseline="-25000" dirty="0" smtClean="0">
                  <a:latin typeface="Times New Roman"/>
                  <a:cs typeface="Times New Roman"/>
                </a:rPr>
                <a:t>1</a:t>
              </a:r>
              <a:endParaRPr lang="en-US" i="1" baseline="-25000" dirty="0">
                <a:latin typeface="Times New Roman"/>
                <a:cs typeface="Times New Roman"/>
              </a:endParaRPr>
            </a:p>
          </p:txBody>
        </p:sp>
        <p:sp>
          <p:nvSpPr>
            <p:cNvPr id="23" name="TextBox 22"/>
            <p:cNvSpPr txBox="1"/>
            <p:nvPr/>
          </p:nvSpPr>
          <p:spPr>
            <a:xfrm>
              <a:off x="3581400" y="1447800"/>
              <a:ext cx="825700" cy="461665"/>
            </a:xfrm>
            <a:prstGeom prst="rect">
              <a:avLst/>
            </a:prstGeom>
            <a:noFill/>
          </p:spPr>
          <p:txBody>
            <a:bodyPr wrap="none" rtlCol="0">
              <a:spAutoFit/>
            </a:bodyPr>
            <a:lstStyle/>
            <a:p>
              <a:r>
                <a:rPr lang="en-US" i="1" dirty="0" smtClean="0">
                  <a:latin typeface="Times New Roman"/>
                  <a:cs typeface="Times New Roman"/>
                </a:rPr>
                <a:t>l</a:t>
              </a:r>
              <a:r>
                <a:rPr lang="en-US" i="1" baseline="-25000" dirty="0">
                  <a:latin typeface="Times New Roman"/>
                  <a:cs typeface="Times New Roman"/>
                </a:rPr>
                <a:t>2</a:t>
              </a:r>
              <a:r>
                <a:rPr lang="en-US" i="1" dirty="0" smtClean="0">
                  <a:latin typeface="Times New Roman"/>
                  <a:cs typeface="Times New Roman"/>
                </a:rPr>
                <a:t>, r</a:t>
              </a:r>
              <a:r>
                <a:rPr lang="en-US" i="1" baseline="-25000" dirty="0">
                  <a:latin typeface="Times New Roman"/>
                  <a:cs typeface="Times New Roman"/>
                </a:rPr>
                <a:t>2</a:t>
              </a:r>
            </a:p>
          </p:txBody>
        </p:sp>
        <p:sp>
          <p:nvSpPr>
            <p:cNvPr id="24" name="TextBox 23"/>
            <p:cNvSpPr txBox="1"/>
            <p:nvPr/>
          </p:nvSpPr>
          <p:spPr>
            <a:xfrm>
              <a:off x="5029200" y="2286000"/>
              <a:ext cx="825700" cy="461665"/>
            </a:xfrm>
            <a:prstGeom prst="rect">
              <a:avLst/>
            </a:prstGeom>
            <a:noFill/>
          </p:spPr>
          <p:txBody>
            <a:bodyPr wrap="none" rtlCol="0">
              <a:spAutoFit/>
            </a:bodyPr>
            <a:lstStyle/>
            <a:p>
              <a:r>
                <a:rPr lang="en-US" i="1" dirty="0" smtClean="0">
                  <a:latin typeface="Times New Roman"/>
                  <a:cs typeface="Times New Roman"/>
                </a:rPr>
                <a:t>l</a:t>
              </a:r>
              <a:r>
                <a:rPr lang="en-US" i="1" baseline="-25000" dirty="0">
                  <a:latin typeface="Times New Roman"/>
                  <a:cs typeface="Times New Roman"/>
                </a:rPr>
                <a:t>3</a:t>
              </a:r>
              <a:r>
                <a:rPr lang="en-US" i="1" dirty="0" smtClean="0">
                  <a:latin typeface="Times New Roman"/>
                  <a:cs typeface="Times New Roman"/>
                </a:rPr>
                <a:t>, r</a:t>
              </a:r>
              <a:r>
                <a:rPr lang="en-US" i="1" baseline="-25000" dirty="0">
                  <a:latin typeface="Times New Roman"/>
                  <a:cs typeface="Times New Roman"/>
                </a:rPr>
                <a:t>3</a:t>
              </a:r>
            </a:p>
          </p:txBody>
        </p:sp>
        <p:sp>
          <p:nvSpPr>
            <p:cNvPr id="25" name="TextBox 24"/>
            <p:cNvSpPr txBox="1"/>
            <p:nvPr/>
          </p:nvSpPr>
          <p:spPr>
            <a:xfrm>
              <a:off x="6477000" y="2590800"/>
              <a:ext cx="825700" cy="461665"/>
            </a:xfrm>
            <a:prstGeom prst="rect">
              <a:avLst/>
            </a:prstGeom>
            <a:noFill/>
          </p:spPr>
          <p:txBody>
            <a:bodyPr wrap="none" rtlCol="0">
              <a:spAutoFit/>
            </a:bodyPr>
            <a:lstStyle/>
            <a:p>
              <a:r>
                <a:rPr lang="en-US" i="1" dirty="0" smtClean="0">
                  <a:latin typeface="Times New Roman"/>
                  <a:cs typeface="Times New Roman"/>
                </a:rPr>
                <a:t>l</a:t>
              </a:r>
              <a:r>
                <a:rPr lang="en-US" i="1" baseline="-25000" dirty="0">
                  <a:latin typeface="Times New Roman"/>
                  <a:cs typeface="Times New Roman"/>
                </a:rPr>
                <a:t>4</a:t>
              </a:r>
              <a:r>
                <a:rPr lang="en-US" i="1" dirty="0" smtClean="0">
                  <a:latin typeface="Times New Roman"/>
                  <a:cs typeface="Times New Roman"/>
                </a:rPr>
                <a:t>, r</a:t>
              </a:r>
              <a:r>
                <a:rPr lang="en-US" i="1" baseline="-25000" dirty="0">
                  <a:latin typeface="Times New Roman"/>
                  <a:cs typeface="Times New Roman"/>
                </a:rPr>
                <a:t>4</a:t>
              </a:r>
            </a:p>
          </p:txBody>
        </p:sp>
      </p:grpSp>
      <p:sp>
        <p:nvSpPr>
          <p:cNvPr id="26" name="TextBox 25"/>
          <p:cNvSpPr txBox="1"/>
          <p:nvPr/>
        </p:nvSpPr>
        <p:spPr>
          <a:xfrm>
            <a:off x="304800" y="3886200"/>
            <a:ext cx="8305799" cy="1200328"/>
          </a:xfrm>
          <a:prstGeom prst="rect">
            <a:avLst/>
          </a:prstGeom>
          <a:noFill/>
        </p:spPr>
        <p:txBody>
          <a:bodyPr wrap="square" rtlCol="0">
            <a:spAutoFit/>
          </a:bodyPr>
          <a:lstStyle/>
          <a:p>
            <a:r>
              <a:rPr lang="en-US" u="sng" dirty="0" smtClean="0">
                <a:latin typeface="+mj-lt"/>
              </a:rPr>
              <a:t>Example</a:t>
            </a:r>
            <a:r>
              <a:rPr lang="en-US" dirty="0" smtClean="0">
                <a:latin typeface="+mj-lt"/>
              </a:rPr>
              <a:t>: How long will it take a packet of length </a:t>
            </a:r>
            <a:r>
              <a:rPr lang="en-US" i="1" dirty="0" smtClean="0">
                <a:latin typeface="Times New Roman"/>
                <a:cs typeface="Times New Roman"/>
              </a:rPr>
              <a:t>p</a:t>
            </a:r>
            <a:r>
              <a:rPr lang="en-US" dirty="0" smtClean="0">
                <a:latin typeface="+mj-lt"/>
              </a:rPr>
              <a:t> to travel from A to B, from when the 1</a:t>
            </a:r>
            <a:r>
              <a:rPr lang="en-US" baseline="30000" dirty="0" smtClean="0">
                <a:latin typeface="+mj-lt"/>
              </a:rPr>
              <a:t>st</a:t>
            </a:r>
            <a:r>
              <a:rPr lang="en-US" dirty="0" smtClean="0">
                <a:latin typeface="+mj-lt"/>
              </a:rPr>
              <a:t> bit is sent, until the last bit arrives? Assume the switches </a:t>
            </a:r>
            <a:r>
              <a:rPr lang="en-US" i="1" dirty="0" smtClean="0">
                <a:latin typeface="+mj-lt"/>
              </a:rPr>
              <a:t>store-and-forward </a:t>
            </a:r>
            <a:r>
              <a:rPr lang="en-US" dirty="0" smtClean="0">
                <a:latin typeface="+mj-lt"/>
              </a:rPr>
              <a:t>packets along the path.</a:t>
            </a:r>
            <a:endParaRPr lang="en-US" dirty="0">
              <a:latin typeface="+mj-lt"/>
            </a:endParaRPr>
          </a:p>
        </p:txBody>
      </p:sp>
      <p:graphicFrame>
        <p:nvGraphicFramePr>
          <p:cNvPr id="27" name="Object 26"/>
          <p:cNvGraphicFramePr>
            <a:graphicFrameLocks noChangeAspect="1"/>
          </p:cNvGraphicFramePr>
          <p:nvPr>
            <p:extLst>
              <p:ext uri="{D42A27DB-BD31-4B8C-83A1-F6EECF244321}">
                <p14:modId xmlns:p14="http://schemas.microsoft.com/office/powerpoint/2010/main" val="2873165152"/>
              </p:ext>
            </p:extLst>
          </p:nvPr>
        </p:nvGraphicFramePr>
        <p:xfrm>
          <a:off x="1936750" y="4953000"/>
          <a:ext cx="4768850" cy="1130300"/>
        </p:xfrm>
        <a:graphic>
          <a:graphicData uri="http://schemas.openxmlformats.org/presentationml/2006/ole">
            <mc:AlternateContent xmlns:mc="http://schemas.openxmlformats.org/markup-compatibility/2006">
              <mc:Choice xmlns:v="urn:schemas-microsoft-com:vml" Requires="v">
                <p:oleObj spid="_x0000_s107587" name="Equation" r:id="rId6" imgW="2032000" imgH="482600" progId="Equation.3">
                  <p:embed/>
                </p:oleObj>
              </mc:Choice>
              <mc:Fallback>
                <p:oleObj name="Equation" r:id="rId6" imgW="2032000" imgH="482600" progId="Equation.3">
                  <p:embed/>
                  <p:pic>
                    <p:nvPicPr>
                      <p:cNvPr id="0" name=""/>
                      <p:cNvPicPr/>
                      <p:nvPr/>
                    </p:nvPicPr>
                    <p:blipFill>
                      <a:blip r:embed="rId7"/>
                      <a:stretch>
                        <a:fillRect/>
                      </a:stretch>
                    </p:blipFill>
                    <p:spPr>
                      <a:xfrm>
                        <a:off x="1936750" y="4953000"/>
                        <a:ext cx="4768850" cy="1130300"/>
                      </a:xfrm>
                      <a:prstGeom prst="rect">
                        <a:avLst/>
                      </a:prstGeom>
                    </p:spPr>
                  </p:pic>
                </p:oleObj>
              </mc:Fallback>
            </mc:AlternateContent>
          </a:graphicData>
        </a:graphic>
      </p:graphicFrame>
      <p:sp>
        <p:nvSpPr>
          <p:cNvPr id="28" name="TextBox 27"/>
          <p:cNvSpPr txBox="1"/>
          <p:nvPr/>
        </p:nvSpPr>
        <p:spPr>
          <a:xfrm>
            <a:off x="304800" y="1143000"/>
            <a:ext cx="364202" cy="461665"/>
          </a:xfrm>
          <a:prstGeom prst="rect">
            <a:avLst/>
          </a:prstGeom>
          <a:noFill/>
        </p:spPr>
        <p:txBody>
          <a:bodyPr wrap="none" rtlCol="0">
            <a:spAutoFit/>
          </a:bodyPr>
          <a:lstStyle/>
          <a:p>
            <a:r>
              <a:rPr lang="en-US" dirty="0" smtClean="0">
                <a:latin typeface="+mj-lt"/>
              </a:rPr>
              <a:t>A</a:t>
            </a:r>
            <a:endParaRPr lang="en-US" dirty="0">
              <a:latin typeface="+mj-lt"/>
            </a:endParaRPr>
          </a:p>
        </p:txBody>
      </p:sp>
      <p:sp>
        <p:nvSpPr>
          <p:cNvPr id="29" name="TextBox 28"/>
          <p:cNvSpPr txBox="1"/>
          <p:nvPr/>
        </p:nvSpPr>
        <p:spPr>
          <a:xfrm>
            <a:off x="8229600" y="2514600"/>
            <a:ext cx="364202" cy="461665"/>
          </a:xfrm>
          <a:prstGeom prst="rect">
            <a:avLst/>
          </a:prstGeom>
          <a:noFill/>
        </p:spPr>
        <p:txBody>
          <a:bodyPr wrap="none" rtlCol="0">
            <a:spAutoFit/>
          </a:bodyPr>
          <a:lstStyle/>
          <a:p>
            <a:r>
              <a:rPr lang="en-US" dirty="0" smtClean="0">
                <a:latin typeface="+mj-lt"/>
              </a:rPr>
              <a:t>B</a:t>
            </a:r>
            <a:endParaRPr lang="en-US" dirty="0">
              <a:latin typeface="+mj-lt"/>
            </a:endParaRPr>
          </a:p>
        </p:txBody>
      </p:sp>
    </p:spTree>
    <p:extLst>
      <p:ext uri="{BB962C8B-B14F-4D97-AF65-F5344CB8AC3E}">
        <p14:creationId xmlns:p14="http://schemas.microsoft.com/office/powerpoint/2010/main" val="38550337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2BF0D90-96B9-DC48-8428-5ED7CC121714}" type="slidenum">
              <a:rPr lang="en-US" smtClean="0"/>
              <a:pPr/>
              <a:t>7</a:t>
            </a:fld>
            <a:endParaRPr lang="en-US"/>
          </a:p>
        </p:txBody>
      </p:sp>
      <p:cxnSp>
        <p:nvCxnSpPr>
          <p:cNvPr id="13" name="Straight Connector 12"/>
          <p:cNvCxnSpPr/>
          <p:nvPr/>
        </p:nvCxnSpPr>
        <p:spPr bwMode="auto">
          <a:xfrm>
            <a:off x="2971800" y="1447800"/>
            <a:ext cx="1600200"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6" name="Straight Connector 15"/>
          <p:cNvCxnSpPr/>
          <p:nvPr/>
        </p:nvCxnSpPr>
        <p:spPr bwMode="auto">
          <a:xfrm flipV="1">
            <a:off x="1143000" y="1447800"/>
            <a:ext cx="6705600" cy="12852"/>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pic>
        <p:nvPicPr>
          <p:cNvPr id="17" name="Picture 4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1143000"/>
            <a:ext cx="914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143000"/>
            <a:ext cx="914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0"/>
          <p:cNvPicPr>
            <a:picLocks noChangeArrowheads="1"/>
          </p:cNvPicPr>
          <p:nvPr/>
        </p:nvPicPr>
        <p:blipFill>
          <a:blip r:embed="rId5">
            <a:alphaModFix/>
            <a:extLst>
              <a:ext uri="{28A0092B-C50C-407E-A947-70E740481C1C}">
                <a14:useLocalDpi xmlns:a14="http://schemas.microsoft.com/office/drawing/2010/main" val="0"/>
              </a:ext>
            </a:extLst>
          </a:blip>
          <a:srcRect/>
          <a:stretch>
            <a:fillRect/>
          </a:stretch>
        </p:blipFill>
        <p:spPr bwMode="auto">
          <a:xfrm>
            <a:off x="228600" y="685800"/>
            <a:ext cx="1143000" cy="1130300"/>
          </a:xfrm>
          <a:prstGeom prst="rect">
            <a:avLst/>
          </a:prstGeom>
          <a:noFill/>
          <a:ln>
            <a:noFill/>
          </a:ln>
          <a:extLst>
            <a:ext uri="{909E8E84-426E-40dd-AFC4-6F175D3DCCD1}">
              <a14:hiddenFill xmlns:a14="http://schemas.microsoft.com/office/drawing/2010/main">
                <a:solidFill>
                  <a:srgbClr val="FFFFFF">
                    <a:alpha val="94901"/>
                  </a:srgbClr>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1" name="Picture 20"/>
          <p:cNvPicPr>
            <a:picLocks noChangeArrowheads="1"/>
          </p:cNvPicPr>
          <p:nvPr/>
        </p:nvPicPr>
        <p:blipFill>
          <a:blip r:embed="rId5">
            <a:alphaModFix/>
            <a:extLst>
              <a:ext uri="{28A0092B-C50C-407E-A947-70E740481C1C}">
                <a14:useLocalDpi xmlns:a14="http://schemas.microsoft.com/office/drawing/2010/main" val="0"/>
              </a:ext>
            </a:extLst>
          </a:blip>
          <a:srcRect/>
          <a:stretch>
            <a:fillRect/>
          </a:stretch>
        </p:blipFill>
        <p:spPr bwMode="auto">
          <a:xfrm>
            <a:off x="7467600" y="685800"/>
            <a:ext cx="1143000" cy="1130300"/>
          </a:xfrm>
          <a:prstGeom prst="rect">
            <a:avLst/>
          </a:prstGeom>
          <a:noFill/>
          <a:ln>
            <a:noFill/>
          </a:ln>
          <a:extLst>
            <a:ext uri="{909E8E84-426E-40dd-AFC4-6F175D3DCCD1}">
              <a14:hiddenFill xmlns:a14="http://schemas.microsoft.com/office/drawing/2010/main">
                <a:solidFill>
                  <a:srgbClr val="FFFFFF">
                    <a:alpha val="94901"/>
                  </a:srgbClr>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22" name="Group 21"/>
          <p:cNvGrpSpPr/>
          <p:nvPr/>
        </p:nvGrpSpPr>
        <p:grpSpPr>
          <a:xfrm>
            <a:off x="1447800" y="986135"/>
            <a:ext cx="6248400" cy="461665"/>
            <a:chOff x="1676400" y="1214735"/>
            <a:chExt cx="6248400" cy="461665"/>
          </a:xfrm>
        </p:grpSpPr>
        <p:sp>
          <p:nvSpPr>
            <p:cNvPr id="23" name="TextBox 22"/>
            <p:cNvSpPr txBox="1"/>
            <p:nvPr/>
          </p:nvSpPr>
          <p:spPr>
            <a:xfrm>
              <a:off x="1676400" y="1214735"/>
              <a:ext cx="825700" cy="461665"/>
            </a:xfrm>
            <a:prstGeom prst="rect">
              <a:avLst/>
            </a:prstGeom>
            <a:noFill/>
          </p:spPr>
          <p:txBody>
            <a:bodyPr wrap="none" rtlCol="0">
              <a:spAutoFit/>
            </a:bodyPr>
            <a:lstStyle/>
            <a:p>
              <a:r>
                <a:rPr lang="en-US" i="1" dirty="0" smtClean="0">
                  <a:latin typeface="Times New Roman"/>
                  <a:cs typeface="Times New Roman"/>
                </a:rPr>
                <a:t>l</a:t>
              </a:r>
              <a:r>
                <a:rPr lang="en-US" i="1" baseline="-25000" dirty="0" smtClean="0">
                  <a:latin typeface="Times New Roman"/>
                  <a:cs typeface="Times New Roman"/>
                </a:rPr>
                <a:t>1</a:t>
              </a:r>
              <a:r>
                <a:rPr lang="en-US" i="1" dirty="0" smtClean="0">
                  <a:latin typeface="Times New Roman"/>
                  <a:cs typeface="Times New Roman"/>
                </a:rPr>
                <a:t>, r</a:t>
              </a:r>
              <a:r>
                <a:rPr lang="en-US" i="1" baseline="-25000" dirty="0" smtClean="0">
                  <a:latin typeface="Times New Roman"/>
                  <a:cs typeface="Times New Roman"/>
                </a:rPr>
                <a:t>1</a:t>
              </a:r>
              <a:endParaRPr lang="en-US" i="1" baseline="-25000" dirty="0">
                <a:latin typeface="Times New Roman"/>
                <a:cs typeface="Times New Roman"/>
              </a:endParaRPr>
            </a:p>
          </p:txBody>
        </p:sp>
        <p:sp>
          <p:nvSpPr>
            <p:cNvPr id="24" name="TextBox 23"/>
            <p:cNvSpPr txBox="1"/>
            <p:nvPr/>
          </p:nvSpPr>
          <p:spPr>
            <a:xfrm>
              <a:off x="3429000" y="1214735"/>
              <a:ext cx="825700" cy="461665"/>
            </a:xfrm>
            <a:prstGeom prst="rect">
              <a:avLst/>
            </a:prstGeom>
            <a:noFill/>
          </p:spPr>
          <p:txBody>
            <a:bodyPr wrap="none" rtlCol="0">
              <a:spAutoFit/>
            </a:bodyPr>
            <a:lstStyle/>
            <a:p>
              <a:r>
                <a:rPr lang="en-US" i="1" dirty="0" smtClean="0">
                  <a:latin typeface="Times New Roman"/>
                  <a:cs typeface="Times New Roman"/>
                </a:rPr>
                <a:t>l</a:t>
              </a:r>
              <a:r>
                <a:rPr lang="en-US" i="1" baseline="-25000" dirty="0">
                  <a:latin typeface="Times New Roman"/>
                  <a:cs typeface="Times New Roman"/>
                </a:rPr>
                <a:t>2</a:t>
              </a:r>
              <a:r>
                <a:rPr lang="en-US" i="1" dirty="0" smtClean="0">
                  <a:latin typeface="Times New Roman"/>
                  <a:cs typeface="Times New Roman"/>
                </a:rPr>
                <a:t>, r</a:t>
              </a:r>
              <a:r>
                <a:rPr lang="en-US" i="1" baseline="-25000" dirty="0">
                  <a:latin typeface="Times New Roman"/>
                  <a:cs typeface="Times New Roman"/>
                </a:rPr>
                <a:t>2</a:t>
              </a:r>
            </a:p>
          </p:txBody>
        </p:sp>
        <p:sp>
          <p:nvSpPr>
            <p:cNvPr id="25" name="TextBox 24"/>
            <p:cNvSpPr txBox="1"/>
            <p:nvPr/>
          </p:nvSpPr>
          <p:spPr>
            <a:xfrm>
              <a:off x="5422700" y="1214735"/>
              <a:ext cx="825700" cy="461665"/>
            </a:xfrm>
            <a:prstGeom prst="rect">
              <a:avLst/>
            </a:prstGeom>
            <a:noFill/>
          </p:spPr>
          <p:txBody>
            <a:bodyPr wrap="none" rtlCol="0">
              <a:spAutoFit/>
            </a:bodyPr>
            <a:lstStyle/>
            <a:p>
              <a:r>
                <a:rPr lang="en-US" i="1" dirty="0" smtClean="0">
                  <a:latin typeface="Times New Roman"/>
                  <a:cs typeface="Times New Roman"/>
                </a:rPr>
                <a:t>l</a:t>
              </a:r>
              <a:r>
                <a:rPr lang="en-US" i="1" baseline="-25000" dirty="0">
                  <a:latin typeface="Times New Roman"/>
                  <a:cs typeface="Times New Roman"/>
                </a:rPr>
                <a:t>3</a:t>
              </a:r>
              <a:r>
                <a:rPr lang="en-US" i="1" dirty="0" smtClean="0">
                  <a:latin typeface="Times New Roman"/>
                  <a:cs typeface="Times New Roman"/>
                </a:rPr>
                <a:t>, r</a:t>
              </a:r>
              <a:r>
                <a:rPr lang="en-US" i="1" baseline="-25000" dirty="0">
                  <a:latin typeface="Times New Roman"/>
                  <a:cs typeface="Times New Roman"/>
                </a:rPr>
                <a:t>3</a:t>
              </a:r>
            </a:p>
          </p:txBody>
        </p:sp>
        <p:sp>
          <p:nvSpPr>
            <p:cNvPr id="26" name="TextBox 25"/>
            <p:cNvSpPr txBox="1"/>
            <p:nvPr/>
          </p:nvSpPr>
          <p:spPr>
            <a:xfrm>
              <a:off x="7099100" y="1214735"/>
              <a:ext cx="825700" cy="461665"/>
            </a:xfrm>
            <a:prstGeom prst="rect">
              <a:avLst/>
            </a:prstGeom>
            <a:noFill/>
          </p:spPr>
          <p:txBody>
            <a:bodyPr wrap="none" rtlCol="0">
              <a:spAutoFit/>
            </a:bodyPr>
            <a:lstStyle/>
            <a:p>
              <a:r>
                <a:rPr lang="en-US" i="1" dirty="0" smtClean="0">
                  <a:latin typeface="Times New Roman"/>
                  <a:cs typeface="Times New Roman"/>
                </a:rPr>
                <a:t>l</a:t>
              </a:r>
              <a:r>
                <a:rPr lang="en-US" i="1" baseline="-25000" dirty="0">
                  <a:latin typeface="Times New Roman"/>
                  <a:cs typeface="Times New Roman"/>
                </a:rPr>
                <a:t>4</a:t>
              </a:r>
              <a:r>
                <a:rPr lang="en-US" i="1" dirty="0" smtClean="0">
                  <a:latin typeface="Times New Roman"/>
                  <a:cs typeface="Times New Roman"/>
                </a:rPr>
                <a:t>, r</a:t>
              </a:r>
              <a:r>
                <a:rPr lang="en-US" i="1" baseline="-25000" dirty="0">
                  <a:latin typeface="Times New Roman"/>
                  <a:cs typeface="Times New Roman"/>
                </a:rPr>
                <a:t>4</a:t>
              </a:r>
            </a:p>
          </p:txBody>
        </p:sp>
      </p:grpSp>
      <p:sp>
        <p:nvSpPr>
          <p:cNvPr id="27" name="TextBox 26"/>
          <p:cNvSpPr txBox="1"/>
          <p:nvPr/>
        </p:nvSpPr>
        <p:spPr>
          <a:xfrm>
            <a:off x="76200" y="914400"/>
            <a:ext cx="364202" cy="461665"/>
          </a:xfrm>
          <a:prstGeom prst="rect">
            <a:avLst/>
          </a:prstGeom>
          <a:noFill/>
        </p:spPr>
        <p:txBody>
          <a:bodyPr wrap="none" rtlCol="0">
            <a:spAutoFit/>
          </a:bodyPr>
          <a:lstStyle/>
          <a:p>
            <a:r>
              <a:rPr lang="en-US" dirty="0" smtClean="0">
                <a:latin typeface="+mj-lt"/>
              </a:rPr>
              <a:t>A</a:t>
            </a:r>
            <a:endParaRPr lang="en-US" dirty="0">
              <a:latin typeface="+mj-lt"/>
            </a:endParaRPr>
          </a:p>
        </p:txBody>
      </p:sp>
      <p:sp>
        <p:nvSpPr>
          <p:cNvPr id="28" name="TextBox 27"/>
          <p:cNvSpPr txBox="1"/>
          <p:nvPr/>
        </p:nvSpPr>
        <p:spPr>
          <a:xfrm>
            <a:off x="8382000" y="914400"/>
            <a:ext cx="364202" cy="461665"/>
          </a:xfrm>
          <a:prstGeom prst="rect">
            <a:avLst/>
          </a:prstGeom>
          <a:noFill/>
        </p:spPr>
        <p:txBody>
          <a:bodyPr wrap="none" rtlCol="0">
            <a:spAutoFit/>
          </a:bodyPr>
          <a:lstStyle/>
          <a:p>
            <a:r>
              <a:rPr lang="en-US" dirty="0" smtClean="0">
                <a:latin typeface="+mj-lt"/>
              </a:rPr>
              <a:t>B</a:t>
            </a:r>
            <a:endParaRPr lang="en-US" dirty="0">
              <a:latin typeface="+mj-lt"/>
            </a:endParaRPr>
          </a:p>
        </p:txBody>
      </p:sp>
      <p:pic>
        <p:nvPicPr>
          <p:cNvPr id="12" name="Picture 4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1143000"/>
            <a:ext cx="914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Text Box 11"/>
          <p:cNvSpPr txBox="1">
            <a:spLocks noChangeArrowheads="1"/>
          </p:cNvSpPr>
          <p:nvPr/>
        </p:nvSpPr>
        <p:spPr bwMode="auto">
          <a:xfrm>
            <a:off x="2588863" y="1718846"/>
            <a:ext cx="38293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dirty="0">
                <a:latin typeface="+mj-lt"/>
              </a:rPr>
              <a:t>S</a:t>
            </a:r>
            <a:r>
              <a:rPr lang="en-US" sz="1600" dirty="0" smtClean="0">
                <a:latin typeface="+mj-lt"/>
              </a:rPr>
              <a:t>1</a:t>
            </a:r>
            <a:endParaRPr lang="en-US" sz="1600" dirty="0">
              <a:latin typeface="+mj-lt"/>
            </a:endParaRPr>
          </a:p>
        </p:txBody>
      </p:sp>
      <p:sp>
        <p:nvSpPr>
          <p:cNvPr id="77" name="Text Box 11"/>
          <p:cNvSpPr txBox="1">
            <a:spLocks noChangeArrowheads="1"/>
          </p:cNvSpPr>
          <p:nvPr/>
        </p:nvSpPr>
        <p:spPr bwMode="auto">
          <a:xfrm>
            <a:off x="4419600" y="1718846"/>
            <a:ext cx="38293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dirty="0" smtClean="0">
                <a:latin typeface="+mj-lt"/>
              </a:rPr>
              <a:t>S2</a:t>
            </a:r>
            <a:endParaRPr lang="en-US" sz="1600" dirty="0">
              <a:latin typeface="+mj-lt"/>
            </a:endParaRPr>
          </a:p>
        </p:txBody>
      </p:sp>
      <p:sp>
        <p:nvSpPr>
          <p:cNvPr id="78" name="Text Box 11"/>
          <p:cNvSpPr txBox="1">
            <a:spLocks noChangeArrowheads="1"/>
          </p:cNvSpPr>
          <p:nvPr/>
        </p:nvSpPr>
        <p:spPr bwMode="auto">
          <a:xfrm>
            <a:off x="6170263" y="1718846"/>
            <a:ext cx="38293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dirty="0" smtClean="0">
                <a:latin typeface="+mj-lt"/>
              </a:rPr>
              <a:t>S3</a:t>
            </a:r>
            <a:endParaRPr lang="en-US" sz="1600" dirty="0">
              <a:latin typeface="+mj-lt"/>
            </a:endParaRPr>
          </a:p>
        </p:txBody>
      </p:sp>
      <p:sp>
        <p:nvSpPr>
          <p:cNvPr id="31" name="Text Box 4"/>
          <p:cNvSpPr txBox="1">
            <a:spLocks noChangeArrowheads="1"/>
          </p:cNvSpPr>
          <p:nvPr/>
        </p:nvSpPr>
        <p:spPr bwMode="auto">
          <a:xfrm>
            <a:off x="320517" y="2514600"/>
            <a:ext cx="458409" cy="593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dirty="0" smtClean="0">
                <a:latin typeface="+mj-lt"/>
              </a:rPr>
              <a:t>A</a:t>
            </a:r>
            <a:endParaRPr lang="en-US" dirty="0">
              <a:latin typeface="+mj-lt"/>
            </a:endParaRPr>
          </a:p>
        </p:txBody>
      </p:sp>
      <p:sp>
        <p:nvSpPr>
          <p:cNvPr id="32" name="Text Box 5"/>
          <p:cNvSpPr txBox="1">
            <a:spLocks noChangeArrowheads="1"/>
          </p:cNvSpPr>
          <p:nvPr/>
        </p:nvSpPr>
        <p:spPr bwMode="auto">
          <a:xfrm>
            <a:off x="320517" y="5061857"/>
            <a:ext cx="443151" cy="593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dirty="0" smtClean="0">
                <a:latin typeface="+mj-lt"/>
              </a:rPr>
              <a:t>B</a:t>
            </a:r>
            <a:endParaRPr lang="en-US" dirty="0">
              <a:latin typeface="+mj-lt"/>
            </a:endParaRPr>
          </a:p>
        </p:txBody>
      </p:sp>
      <p:sp>
        <p:nvSpPr>
          <p:cNvPr id="33" name="Line 6"/>
          <p:cNvSpPr>
            <a:spLocks noChangeShapeType="1"/>
          </p:cNvSpPr>
          <p:nvPr/>
        </p:nvSpPr>
        <p:spPr bwMode="auto">
          <a:xfrm flipV="1">
            <a:off x="836303" y="2895600"/>
            <a:ext cx="3964297" cy="10886"/>
          </a:xfrm>
          <a:prstGeom prst="line">
            <a:avLst/>
          </a:prstGeom>
          <a:noFill/>
          <a:ln w="38100">
            <a:solidFill>
              <a:schemeClr val="tx1"/>
            </a:solidFill>
            <a:round/>
            <a:headEnd type="none"/>
            <a:tailEnd type="triangl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4" name="Line 7"/>
          <p:cNvSpPr>
            <a:spLocks noChangeShapeType="1"/>
          </p:cNvSpPr>
          <p:nvPr/>
        </p:nvSpPr>
        <p:spPr bwMode="auto">
          <a:xfrm>
            <a:off x="836303" y="5453743"/>
            <a:ext cx="3964297" cy="0"/>
          </a:xfrm>
          <a:prstGeom prst="line">
            <a:avLst/>
          </a:prstGeom>
          <a:noFill/>
          <a:ln w="38100">
            <a:solidFill>
              <a:schemeClr val="tx1"/>
            </a:solidFill>
            <a:round/>
            <a:headEnd type="none"/>
            <a:tailEnd type="triangl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5" name="Line 8"/>
          <p:cNvSpPr>
            <a:spLocks noChangeShapeType="1"/>
          </p:cNvSpPr>
          <p:nvPr/>
        </p:nvSpPr>
        <p:spPr bwMode="auto">
          <a:xfrm flipV="1">
            <a:off x="836303" y="3581400"/>
            <a:ext cx="3964297" cy="1088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6" name="Line 9"/>
          <p:cNvSpPr>
            <a:spLocks noChangeShapeType="1"/>
          </p:cNvSpPr>
          <p:nvPr/>
        </p:nvSpPr>
        <p:spPr bwMode="auto">
          <a:xfrm>
            <a:off x="836303" y="4180114"/>
            <a:ext cx="396429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 name="Line 10"/>
          <p:cNvSpPr>
            <a:spLocks noChangeShapeType="1"/>
          </p:cNvSpPr>
          <p:nvPr/>
        </p:nvSpPr>
        <p:spPr bwMode="auto">
          <a:xfrm>
            <a:off x="836303" y="4767943"/>
            <a:ext cx="396429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8" name="Text Box 11"/>
          <p:cNvSpPr txBox="1">
            <a:spLocks noChangeArrowheads="1"/>
          </p:cNvSpPr>
          <p:nvPr/>
        </p:nvSpPr>
        <p:spPr bwMode="auto">
          <a:xfrm>
            <a:off x="304800" y="3396343"/>
            <a:ext cx="481990" cy="435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dirty="0">
                <a:latin typeface="+mj-lt"/>
              </a:rPr>
              <a:t>S</a:t>
            </a:r>
            <a:r>
              <a:rPr lang="en-US" sz="1600" dirty="0" smtClean="0">
                <a:latin typeface="+mj-lt"/>
              </a:rPr>
              <a:t>1</a:t>
            </a:r>
            <a:endParaRPr lang="en-US" sz="1600" dirty="0">
              <a:latin typeface="+mj-lt"/>
            </a:endParaRPr>
          </a:p>
        </p:txBody>
      </p:sp>
      <p:sp>
        <p:nvSpPr>
          <p:cNvPr id="39" name="Text Box 12"/>
          <p:cNvSpPr txBox="1">
            <a:spLocks noChangeArrowheads="1"/>
          </p:cNvSpPr>
          <p:nvPr/>
        </p:nvSpPr>
        <p:spPr bwMode="auto">
          <a:xfrm>
            <a:off x="304800" y="3984171"/>
            <a:ext cx="481990" cy="435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dirty="0">
                <a:latin typeface="+mj-lt"/>
              </a:rPr>
              <a:t>S</a:t>
            </a:r>
            <a:r>
              <a:rPr lang="en-US" sz="1600" dirty="0" smtClean="0">
                <a:latin typeface="+mj-lt"/>
              </a:rPr>
              <a:t>2</a:t>
            </a:r>
            <a:endParaRPr lang="en-US" sz="1600" dirty="0">
              <a:latin typeface="+mj-lt"/>
            </a:endParaRPr>
          </a:p>
        </p:txBody>
      </p:sp>
      <p:sp>
        <p:nvSpPr>
          <p:cNvPr id="40" name="Text Box 13"/>
          <p:cNvSpPr txBox="1">
            <a:spLocks noChangeArrowheads="1"/>
          </p:cNvSpPr>
          <p:nvPr/>
        </p:nvSpPr>
        <p:spPr bwMode="auto">
          <a:xfrm>
            <a:off x="304800" y="4572000"/>
            <a:ext cx="481990" cy="435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dirty="0">
                <a:latin typeface="+mj-lt"/>
              </a:rPr>
              <a:t>S</a:t>
            </a:r>
            <a:r>
              <a:rPr lang="en-US" sz="1600" dirty="0" smtClean="0">
                <a:latin typeface="+mj-lt"/>
              </a:rPr>
              <a:t>3</a:t>
            </a:r>
            <a:endParaRPr lang="en-US" sz="1600" dirty="0">
              <a:latin typeface="+mj-lt"/>
            </a:endParaRPr>
          </a:p>
        </p:txBody>
      </p:sp>
      <p:grpSp>
        <p:nvGrpSpPr>
          <p:cNvPr id="9" name="Group 8"/>
          <p:cNvGrpSpPr/>
          <p:nvPr/>
        </p:nvGrpSpPr>
        <p:grpSpPr>
          <a:xfrm>
            <a:off x="1761576" y="3200400"/>
            <a:ext cx="821649" cy="1454569"/>
            <a:chOff x="1761576" y="3200400"/>
            <a:chExt cx="821649" cy="1454569"/>
          </a:xfrm>
        </p:grpSpPr>
        <p:sp>
          <p:nvSpPr>
            <p:cNvPr id="42" name="AutoShape 35" descr="Wide upward diagonal"/>
            <p:cNvSpPr>
              <a:spLocks noChangeArrowheads="1"/>
            </p:cNvSpPr>
            <p:nvPr/>
          </p:nvSpPr>
          <p:spPr bwMode="auto">
            <a:xfrm flipH="1">
              <a:off x="1897313" y="3596368"/>
              <a:ext cx="583455" cy="583746"/>
            </a:xfrm>
            <a:prstGeom prst="parallelogram">
              <a:avLst>
                <a:gd name="adj" fmla="val 51049"/>
              </a:avLst>
            </a:prstGeom>
            <a:pattFill prst="wdUpDiag">
              <a:fgClr>
                <a:schemeClr val="accent1"/>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 name="Line 47"/>
            <p:cNvSpPr>
              <a:spLocks noChangeShapeType="1"/>
            </p:cNvSpPr>
            <p:nvPr/>
          </p:nvSpPr>
          <p:spPr bwMode="auto">
            <a:xfrm>
              <a:off x="1891318" y="3592286"/>
              <a:ext cx="0" cy="5715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 name="Line 48"/>
            <p:cNvSpPr>
              <a:spLocks noChangeShapeType="1"/>
            </p:cNvSpPr>
            <p:nvPr/>
          </p:nvSpPr>
          <p:spPr bwMode="auto">
            <a:xfrm>
              <a:off x="1897313" y="4261757"/>
              <a:ext cx="285732" cy="0"/>
            </a:xfrm>
            <a:prstGeom prst="line">
              <a:avLst/>
            </a:prstGeom>
            <a:noFill/>
            <a:ln w="9525">
              <a:solidFill>
                <a:schemeClr val="tx1"/>
              </a:solidFill>
              <a:round/>
              <a:headEnd type="arrow"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 name="Line 49"/>
            <p:cNvSpPr>
              <a:spLocks noChangeShapeType="1"/>
            </p:cNvSpPr>
            <p:nvPr/>
          </p:nvSpPr>
          <p:spPr bwMode="auto">
            <a:xfrm>
              <a:off x="1891318" y="4147457"/>
              <a:ext cx="0" cy="57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 name="Line 50"/>
            <p:cNvSpPr>
              <a:spLocks noChangeShapeType="1"/>
            </p:cNvSpPr>
            <p:nvPr/>
          </p:nvSpPr>
          <p:spPr bwMode="auto">
            <a:xfrm>
              <a:off x="2183045" y="4155621"/>
              <a:ext cx="0" cy="57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 name="Text Box 38"/>
            <p:cNvSpPr txBox="1">
              <a:spLocks noChangeArrowheads="1"/>
            </p:cNvSpPr>
            <p:nvPr/>
          </p:nvSpPr>
          <p:spPr bwMode="auto">
            <a:xfrm>
              <a:off x="1828800" y="3200400"/>
              <a:ext cx="754425" cy="474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i="1" dirty="0" smtClean="0">
                  <a:latin typeface="Times New Roman" charset="0"/>
                </a:rPr>
                <a:t>p/r</a:t>
              </a:r>
              <a:r>
                <a:rPr lang="en-US" sz="1800" i="1" baseline="-25000" dirty="0">
                  <a:latin typeface="Times New Roman" charset="0"/>
                </a:rPr>
                <a:t>2</a:t>
              </a:r>
            </a:p>
          </p:txBody>
        </p:sp>
        <p:sp>
          <p:nvSpPr>
            <p:cNvPr id="69" name="Text Box 38"/>
            <p:cNvSpPr txBox="1">
              <a:spLocks noChangeArrowheads="1"/>
            </p:cNvSpPr>
            <p:nvPr/>
          </p:nvSpPr>
          <p:spPr bwMode="auto">
            <a:xfrm>
              <a:off x="1761576" y="4180114"/>
              <a:ext cx="705205" cy="474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i="1" dirty="0" smtClean="0">
                  <a:latin typeface="Times New Roman" charset="0"/>
                </a:rPr>
                <a:t>l</a:t>
              </a:r>
              <a:r>
                <a:rPr lang="en-US" sz="1800" i="1" baseline="-25000" dirty="0">
                  <a:latin typeface="Times New Roman" charset="0"/>
                </a:rPr>
                <a:t>2</a:t>
              </a:r>
              <a:r>
                <a:rPr lang="en-US" sz="1800" i="1" dirty="0" smtClean="0">
                  <a:latin typeface="Times New Roman" charset="0"/>
                </a:rPr>
                <a:t>/c</a:t>
              </a:r>
              <a:endParaRPr lang="en-US" sz="1800" i="1" baseline="-25000" dirty="0">
                <a:latin typeface="Times New Roman" charset="0"/>
              </a:endParaRPr>
            </a:p>
          </p:txBody>
        </p:sp>
      </p:grpSp>
      <p:grpSp>
        <p:nvGrpSpPr>
          <p:cNvPr id="11" name="Group 10"/>
          <p:cNvGrpSpPr/>
          <p:nvPr/>
        </p:nvGrpSpPr>
        <p:grpSpPr>
          <a:xfrm>
            <a:off x="2438400" y="3792345"/>
            <a:ext cx="764472" cy="1548424"/>
            <a:chOff x="2438400" y="3792345"/>
            <a:chExt cx="764472" cy="1548424"/>
          </a:xfrm>
        </p:grpSpPr>
        <p:sp>
          <p:nvSpPr>
            <p:cNvPr id="43" name="AutoShape 36" descr="Wide upward diagonal"/>
            <p:cNvSpPr>
              <a:spLocks noChangeArrowheads="1"/>
            </p:cNvSpPr>
            <p:nvPr/>
          </p:nvSpPr>
          <p:spPr bwMode="auto">
            <a:xfrm flipH="1">
              <a:off x="2521204" y="4182156"/>
              <a:ext cx="583455" cy="585787"/>
            </a:xfrm>
            <a:prstGeom prst="parallelogram">
              <a:avLst>
                <a:gd name="adj" fmla="val 50871"/>
              </a:avLst>
            </a:prstGeom>
            <a:pattFill prst="wdUpDiag">
              <a:fgClr>
                <a:schemeClr val="accent1"/>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4" name="Line 52"/>
            <p:cNvSpPr>
              <a:spLocks noChangeShapeType="1"/>
            </p:cNvSpPr>
            <p:nvPr/>
          </p:nvSpPr>
          <p:spPr bwMode="auto">
            <a:xfrm>
              <a:off x="2521204" y="4155621"/>
              <a:ext cx="0" cy="57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5" name="Line 53"/>
            <p:cNvSpPr>
              <a:spLocks noChangeShapeType="1"/>
            </p:cNvSpPr>
            <p:nvPr/>
          </p:nvSpPr>
          <p:spPr bwMode="auto">
            <a:xfrm>
              <a:off x="2483240" y="4147457"/>
              <a:ext cx="0" cy="57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6" name="Line 54"/>
            <p:cNvSpPr>
              <a:spLocks noChangeShapeType="1"/>
            </p:cNvSpPr>
            <p:nvPr/>
          </p:nvSpPr>
          <p:spPr bwMode="auto">
            <a:xfrm>
              <a:off x="2519206" y="4163786"/>
              <a:ext cx="0" cy="57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7" name="Line 55"/>
            <p:cNvSpPr>
              <a:spLocks noChangeShapeType="1"/>
            </p:cNvSpPr>
            <p:nvPr/>
          </p:nvSpPr>
          <p:spPr bwMode="auto">
            <a:xfrm>
              <a:off x="2521204" y="4196443"/>
              <a:ext cx="0" cy="5715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8" name="Line 56"/>
            <p:cNvSpPr>
              <a:spLocks noChangeShapeType="1"/>
            </p:cNvSpPr>
            <p:nvPr/>
          </p:nvSpPr>
          <p:spPr bwMode="auto">
            <a:xfrm>
              <a:off x="2521204" y="4865914"/>
              <a:ext cx="279739" cy="0"/>
            </a:xfrm>
            <a:prstGeom prst="line">
              <a:avLst/>
            </a:prstGeom>
            <a:noFill/>
            <a:ln w="9525">
              <a:solidFill>
                <a:schemeClr val="tx1"/>
              </a:solidFill>
              <a:round/>
              <a:headEnd type="arrow"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9" name="Line 57"/>
            <p:cNvSpPr>
              <a:spLocks noChangeShapeType="1"/>
            </p:cNvSpPr>
            <p:nvPr/>
          </p:nvSpPr>
          <p:spPr bwMode="auto">
            <a:xfrm>
              <a:off x="2521204" y="4747532"/>
              <a:ext cx="0" cy="57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6" name="Text Box 38"/>
            <p:cNvSpPr txBox="1">
              <a:spLocks noChangeArrowheads="1"/>
            </p:cNvSpPr>
            <p:nvPr/>
          </p:nvSpPr>
          <p:spPr bwMode="auto">
            <a:xfrm>
              <a:off x="2448447" y="3792345"/>
              <a:ext cx="754425" cy="474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i="1" dirty="0" smtClean="0">
                  <a:latin typeface="Times New Roman" charset="0"/>
                </a:rPr>
                <a:t>p/r</a:t>
              </a:r>
              <a:r>
                <a:rPr lang="en-US" sz="1800" i="1" baseline="-25000" dirty="0">
                  <a:latin typeface="Times New Roman" charset="0"/>
                </a:rPr>
                <a:t>3</a:t>
              </a:r>
            </a:p>
          </p:txBody>
        </p:sp>
        <p:sp>
          <p:nvSpPr>
            <p:cNvPr id="70" name="Text Box 38"/>
            <p:cNvSpPr txBox="1">
              <a:spLocks noChangeArrowheads="1"/>
            </p:cNvSpPr>
            <p:nvPr/>
          </p:nvSpPr>
          <p:spPr bwMode="auto">
            <a:xfrm>
              <a:off x="2438400" y="4865914"/>
              <a:ext cx="705205" cy="474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i="1" dirty="0" smtClean="0">
                  <a:latin typeface="Times New Roman" charset="0"/>
                </a:rPr>
                <a:t>l</a:t>
              </a:r>
              <a:r>
                <a:rPr lang="en-US" sz="1800" i="1" baseline="-25000" dirty="0">
                  <a:latin typeface="Times New Roman" charset="0"/>
                </a:rPr>
                <a:t>3</a:t>
              </a:r>
              <a:r>
                <a:rPr lang="en-US" sz="1800" i="1" dirty="0" smtClean="0">
                  <a:latin typeface="Times New Roman" charset="0"/>
                </a:rPr>
                <a:t>/c</a:t>
              </a:r>
              <a:endParaRPr lang="en-US" sz="1800" i="1" baseline="-25000" dirty="0">
                <a:latin typeface="Times New Roman" charset="0"/>
              </a:endParaRPr>
            </a:p>
          </p:txBody>
        </p:sp>
      </p:grpSp>
      <p:grpSp>
        <p:nvGrpSpPr>
          <p:cNvPr id="10" name="Group 9"/>
          <p:cNvGrpSpPr/>
          <p:nvPr/>
        </p:nvGrpSpPr>
        <p:grpSpPr>
          <a:xfrm>
            <a:off x="3044715" y="4401945"/>
            <a:ext cx="765285" cy="1617855"/>
            <a:chOff x="3044715" y="4401945"/>
            <a:chExt cx="765285" cy="1617855"/>
          </a:xfrm>
        </p:grpSpPr>
        <p:sp>
          <p:nvSpPr>
            <p:cNvPr id="44" name="AutoShape 37" descr="Wide upward diagonal"/>
            <p:cNvSpPr>
              <a:spLocks noChangeArrowheads="1"/>
            </p:cNvSpPr>
            <p:nvPr/>
          </p:nvSpPr>
          <p:spPr bwMode="auto">
            <a:xfrm flipH="1">
              <a:off x="3118646" y="4772025"/>
              <a:ext cx="691354" cy="665389"/>
            </a:xfrm>
            <a:prstGeom prst="parallelogram">
              <a:avLst>
                <a:gd name="adj" fmla="val 53067"/>
              </a:avLst>
            </a:prstGeom>
            <a:pattFill prst="wdUpDiag">
              <a:fgClr>
                <a:schemeClr val="accent1"/>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0" name="Line 59"/>
            <p:cNvSpPr>
              <a:spLocks noChangeShapeType="1"/>
            </p:cNvSpPr>
            <p:nvPr/>
          </p:nvSpPr>
          <p:spPr bwMode="auto">
            <a:xfrm>
              <a:off x="3116647" y="4829175"/>
              <a:ext cx="0" cy="5715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1" name="Line 60"/>
            <p:cNvSpPr>
              <a:spLocks noChangeShapeType="1"/>
            </p:cNvSpPr>
            <p:nvPr/>
          </p:nvSpPr>
          <p:spPr bwMode="auto">
            <a:xfrm>
              <a:off x="3132633" y="5551714"/>
              <a:ext cx="339683" cy="0"/>
            </a:xfrm>
            <a:prstGeom prst="line">
              <a:avLst/>
            </a:prstGeom>
            <a:noFill/>
            <a:ln w="9525">
              <a:solidFill>
                <a:schemeClr val="tx1"/>
              </a:solidFill>
              <a:round/>
              <a:headEnd type="arrow"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2" name="Line 61"/>
            <p:cNvSpPr>
              <a:spLocks noChangeShapeType="1"/>
            </p:cNvSpPr>
            <p:nvPr/>
          </p:nvSpPr>
          <p:spPr bwMode="auto">
            <a:xfrm>
              <a:off x="3116647" y="5453743"/>
              <a:ext cx="0" cy="57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3" name="Line 62"/>
            <p:cNvSpPr>
              <a:spLocks noChangeShapeType="1"/>
            </p:cNvSpPr>
            <p:nvPr/>
          </p:nvSpPr>
          <p:spPr bwMode="auto">
            <a:xfrm>
              <a:off x="3468319" y="5453743"/>
              <a:ext cx="0" cy="57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7" name="Text Box 38"/>
            <p:cNvSpPr txBox="1">
              <a:spLocks noChangeArrowheads="1"/>
            </p:cNvSpPr>
            <p:nvPr/>
          </p:nvSpPr>
          <p:spPr bwMode="auto">
            <a:xfrm>
              <a:off x="3044715" y="4401945"/>
              <a:ext cx="754425" cy="474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i="1" dirty="0" smtClean="0">
                  <a:latin typeface="Times New Roman" charset="0"/>
                </a:rPr>
                <a:t>p/r</a:t>
              </a:r>
              <a:r>
                <a:rPr lang="en-US" sz="1800" i="1" baseline="-25000" dirty="0">
                  <a:latin typeface="Times New Roman" charset="0"/>
                </a:rPr>
                <a:t>4</a:t>
              </a:r>
            </a:p>
          </p:txBody>
        </p:sp>
        <p:sp>
          <p:nvSpPr>
            <p:cNvPr id="71" name="Text Box 38"/>
            <p:cNvSpPr txBox="1">
              <a:spLocks noChangeArrowheads="1"/>
            </p:cNvSpPr>
            <p:nvPr/>
          </p:nvSpPr>
          <p:spPr bwMode="auto">
            <a:xfrm>
              <a:off x="3048000" y="5544945"/>
              <a:ext cx="705205" cy="474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i="1" dirty="0" smtClean="0">
                  <a:latin typeface="Times New Roman" charset="0"/>
                </a:rPr>
                <a:t>l</a:t>
              </a:r>
              <a:r>
                <a:rPr lang="en-US" sz="1800" i="1" baseline="-25000" dirty="0">
                  <a:latin typeface="Times New Roman" charset="0"/>
                </a:rPr>
                <a:t>4</a:t>
              </a:r>
              <a:r>
                <a:rPr lang="en-US" sz="1800" i="1" dirty="0" smtClean="0">
                  <a:latin typeface="Times New Roman" charset="0"/>
                </a:rPr>
                <a:t>/c</a:t>
              </a:r>
              <a:endParaRPr lang="en-US" sz="1800" i="1" baseline="-25000" dirty="0">
                <a:latin typeface="Times New Roman" charset="0"/>
              </a:endParaRPr>
            </a:p>
          </p:txBody>
        </p:sp>
      </p:grpSp>
      <p:sp>
        <p:nvSpPr>
          <p:cNvPr id="89" name="TextBox 88"/>
          <p:cNvSpPr txBox="1"/>
          <p:nvPr/>
        </p:nvSpPr>
        <p:spPr>
          <a:xfrm>
            <a:off x="4139967" y="5421868"/>
            <a:ext cx="660633" cy="369332"/>
          </a:xfrm>
          <a:prstGeom prst="rect">
            <a:avLst/>
          </a:prstGeom>
          <a:noFill/>
        </p:spPr>
        <p:txBody>
          <a:bodyPr wrap="none" rtlCol="0">
            <a:spAutoFit/>
          </a:bodyPr>
          <a:lstStyle/>
          <a:p>
            <a:r>
              <a:rPr lang="en-US" sz="1800" i="1" dirty="0" smtClean="0">
                <a:latin typeface="Times New Roman"/>
                <a:cs typeface="Times New Roman"/>
              </a:rPr>
              <a:t>time</a:t>
            </a:r>
            <a:endParaRPr lang="en-US" sz="1800" i="1" dirty="0">
              <a:latin typeface="Times New Roman"/>
              <a:cs typeface="Times New Roman"/>
            </a:endParaRPr>
          </a:p>
        </p:txBody>
      </p:sp>
      <p:grpSp>
        <p:nvGrpSpPr>
          <p:cNvPr id="15" name="Group 14"/>
          <p:cNvGrpSpPr/>
          <p:nvPr/>
        </p:nvGrpSpPr>
        <p:grpSpPr>
          <a:xfrm>
            <a:off x="1028124" y="2906486"/>
            <a:ext cx="705205" cy="1175656"/>
            <a:chOff x="1028124" y="2906486"/>
            <a:chExt cx="705205" cy="1175656"/>
          </a:xfrm>
        </p:grpSpPr>
        <p:sp>
          <p:nvSpPr>
            <p:cNvPr id="68" name="Text Box 38"/>
            <p:cNvSpPr txBox="1">
              <a:spLocks noChangeArrowheads="1"/>
            </p:cNvSpPr>
            <p:nvPr/>
          </p:nvSpPr>
          <p:spPr bwMode="auto">
            <a:xfrm>
              <a:off x="1028124" y="3607287"/>
              <a:ext cx="705205" cy="474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i="1" dirty="0" smtClean="0">
                  <a:latin typeface="Times New Roman" charset="0"/>
                </a:rPr>
                <a:t>l</a:t>
              </a:r>
              <a:r>
                <a:rPr lang="en-US" sz="1800" i="1" baseline="-25000" dirty="0" smtClean="0">
                  <a:latin typeface="Times New Roman" charset="0"/>
                </a:rPr>
                <a:t>1</a:t>
              </a:r>
              <a:r>
                <a:rPr lang="en-US" sz="1800" i="1" dirty="0" smtClean="0">
                  <a:latin typeface="Times New Roman" charset="0"/>
                </a:rPr>
                <a:t>/c</a:t>
              </a:r>
              <a:endParaRPr lang="en-US" sz="1800" i="1" baseline="-25000" dirty="0">
                <a:latin typeface="Times New Roman" charset="0"/>
              </a:endParaRPr>
            </a:p>
          </p:txBody>
        </p:sp>
        <p:grpSp>
          <p:nvGrpSpPr>
            <p:cNvPr id="5" name="Group 4"/>
            <p:cNvGrpSpPr/>
            <p:nvPr/>
          </p:nvGrpSpPr>
          <p:grpSpPr>
            <a:xfrm>
              <a:off x="1173989" y="2906486"/>
              <a:ext cx="341680" cy="783771"/>
              <a:chOff x="1173989" y="2906486"/>
              <a:chExt cx="341680" cy="783771"/>
            </a:xfrm>
          </p:grpSpPr>
          <p:sp>
            <p:nvSpPr>
              <p:cNvPr id="46" name="Line 42"/>
              <p:cNvSpPr>
                <a:spLocks noChangeShapeType="1"/>
              </p:cNvSpPr>
              <p:nvPr/>
            </p:nvSpPr>
            <p:spPr bwMode="auto">
              <a:xfrm>
                <a:off x="1175986" y="2906486"/>
                <a:ext cx="0" cy="685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 name="Line 43"/>
              <p:cNvSpPr>
                <a:spLocks noChangeShapeType="1"/>
              </p:cNvSpPr>
              <p:nvPr/>
            </p:nvSpPr>
            <p:spPr bwMode="auto">
              <a:xfrm>
                <a:off x="1173989" y="3690257"/>
                <a:ext cx="341680" cy="0"/>
              </a:xfrm>
              <a:prstGeom prst="line">
                <a:avLst/>
              </a:prstGeom>
              <a:noFill/>
              <a:ln w="9525">
                <a:solidFill>
                  <a:schemeClr val="tx1"/>
                </a:solidFill>
                <a:round/>
                <a:headEnd type="arrow"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8" name="Line 44"/>
              <p:cNvSpPr>
                <a:spLocks noChangeShapeType="1"/>
              </p:cNvSpPr>
              <p:nvPr/>
            </p:nvSpPr>
            <p:spPr bwMode="auto">
              <a:xfrm>
                <a:off x="1175986" y="3575957"/>
                <a:ext cx="0" cy="57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9" name="Line 45"/>
              <p:cNvSpPr>
                <a:spLocks noChangeShapeType="1"/>
              </p:cNvSpPr>
              <p:nvPr/>
            </p:nvSpPr>
            <p:spPr bwMode="auto">
              <a:xfrm>
                <a:off x="1515669" y="3584121"/>
                <a:ext cx="0" cy="57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cxnSp>
            <p:nvCxnSpPr>
              <p:cNvPr id="4" name="Straight Connector 3"/>
              <p:cNvCxnSpPr>
                <a:stCxn id="46" idx="0"/>
                <a:endCxn id="49" idx="0"/>
              </p:cNvCxnSpPr>
              <p:nvPr/>
            </p:nvCxnSpPr>
            <p:spPr bwMode="auto">
              <a:xfrm>
                <a:off x="1175986" y="2906486"/>
                <a:ext cx="339683" cy="67763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grpSp>
        <p:nvGrpSpPr>
          <p:cNvPr id="6" name="Group 5"/>
          <p:cNvGrpSpPr/>
          <p:nvPr/>
        </p:nvGrpSpPr>
        <p:grpSpPr>
          <a:xfrm>
            <a:off x="1066800" y="2526268"/>
            <a:ext cx="800540" cy="1066018"/>
            <a:chOff x="1066800" y="2526268"/>
            <a:chExt cx="800540" cy="1066018"/>
          </a:xfrm>
        </p:grpSpPr>
        <p:sp>
          <p:nvSpPr>
            <p:cNvPr id="45" name="Text Box 38"/>
            <p:cNvSpPr txBox="1">
              <a:spLocks noChangeArrowheads="1"/>
            </p:cNvSpPr>
            <p:nvPr/>
          </p:nvSpPr>
          <p:spPr bwMode="auto">
            <a:xfrm>
              <a:off x="1066800" y="2526268"/>
              <a:ext cx="5993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i="1" dirty="0" smtClean="0">
                  <a:latin typeface="Times New Roman" charset="0"/>
                </a:rPr>
                <a:t>p/r</a:t>
              </a:r>
              <a:r>
                <a:rPr lang="en-US" sz="1800" i="1" baseline="-25000" dirty="0" smtClean="0">
                  <a:latin typeface="Times New Roman" charset="0"/>
                </a:rPr>
                <a:t>1</a:t>
              </a:r>
              <a:endParaRPr lang="en-US" sz="1800" i="1" baseline="-25000" dirty="0">
                <a:latin typeface="Times New Roman" charset="0"/>
              </a:endParaRPr>
            </a:p>
          </p:txBody>
        </p:sp>
        <p:sp>
          <p:nvSpPr>
            <p:cNvPr id="41" name="AutoShape 34" descr="Wide upward diagonal"/>
            <p:cNvSpPr>
              <a:spLocks noChangeArrowheads="1"/>
            </p:cNvSpPr>
            <p:nvPr/>
          </p:nvSpPr>
          <p:spPr bwMode="auto">
            <a:xfrm flipH="1">
              <a:off x="1175986" y="2918732"/>
              <a:ext cx="691354" cy="673554"/>
            </a:xfrm>
            <a:prstGeom prst="parallelogram">
              <a:avLst>
                <a:gd name="adj" fmla="val 52424"/>
              </a:avLst>
            </a:prstGeom>
            <a:pattFill prst="wdUpDiag">
              <a:fgClr>
                <a:schemeClr val="accent1"/>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aphicFrame>
        <p:nvGraphicFramePr>
          <p:cNvPr id="74" name="Object 73"/>
          <p:cNvGraphicFramePr>
            <a:graphicFrameLocks noChangeAspect="1"/>
          </p:cNvGraphicFramePr>
          <p:nvPr>
            <p:extLst>
              <p:ext uri="{D42A27DB-BD31-4B8C-83A1-F6EECF244321}">
                <p14:modId xmlns:p14="http://schemas.microsoft.com/office/powerpoint/2010/main" val="245239440"/>
              </p:ext>
            </p:extLst>
          </p:nvPr>
        </p:nvGraphicFramePr>
        <p:xfrm>
          <a:off x="3536950" y="3289300"/>
          <a:ext cx="4768850" cy="1130300"/>
        </p:xfrm>
        <a:graphic>
          <a:graphicData uri="http://schemas.openxmlformats.org/presentationml/2006/ole">
            <mc:AlternateContent xmlns:mc="http://schemas.openxmlformats.org/markup-compatibility/2006">
              <mc:Choice xmlns:v="urn:schemas-microsoft-com:vml" Requires="v">
                <p:oleObj spid="_x0000_s120854" name="Equation" r:id="rId6" imgW="2032000" imgH="482600" progId="Equation.3">
                  <p:embed/>
                </p:oleObj>
              </mc:Choice>
              <mc:Fallback>
                <p:oleObj name="Equation" r:id="rId6" imgW="2032000" imgH="482600" progId="Equation.3">
                  <p:embed/>
                  <p:pic>
                    <p:nvPicPr>
                      <p:cNvPr id="0" name=""/>
                      <p:cNvPicPr/>
                      <p:nvPr/>
                    </p:nvPicPr>
                    <p:blipFill>
                      <a:blip r:embed="rId7"/>
                      <a:stretch>
                        <a:fillRect/>
                      </a:stretch>
                    </p:blipFill>
                    <p:spPr>
                      <a:xfrm>
                        <a:off x="3536950" y="3289300"/>
                        <a:ext cx="4768850" cy="1130300"/>
                      </a:xfrm>
                      <a:prstGeom prst="rect">
                        <a:avLst/>
                      </a:prstGeom>
                      <a:solidFill>
                        <a:schemeClr val="bg1"/>
                      </a:solidFill>
                      <a:ln>
                        <a:solidFill>
                          <a:srgbClr val="000000"/>
                        </a:solidFill>
                      </a:ln>
                    </p:spPr>
                  </p:pic>
                </p:oleObj>
              </mc:Fallback>
            </mc:AlternateContent>
          </a:graphicData>
        </a:graphic>
      </p:graphicFrame>
      <p:sp>
        <p:nvSpPr>
          <p:cNvPr id="75" name="TextBox 74"/>
          <p:cNvSpPr txBox="1"/>
          <p:nvPr/>
        </p:nvSpPr>
        <p:spPr>
          <a:xfrm>
            <a:off x="4191000" y="2514600"/>
            <a:ext cx="660633" cy="369332"/>
          </a:xfrm>
          <a:prstGeom prst="rect">
            <a:avLst/>
          </a:prstGeom>
          <a:noFill/>
        </p:spPr>
        <p:txBody>
          <a:bodyPr wrap="none" rtlCol="0">
            <a:spAutoFit/>
          </a:bodyPr>
          <a:lstStyle/>
          <a:p>
            <a:r>
              <a:rPr lang="en-US" sz="1800" i="1" dirty="0" smtClean="0">
                <a:latin typeface="Times New Roman"/>
                <a:cs typeface="Times New Roman"/>
              </a:rPr>
              <a:t>time</a:t>
            </a:r>
            <a:endParaRPr lang="en-US" sz="1800" i="1" dirty="0">
              <a:latin typeface="Times New Roman"/>
              <a:cs typeface="Times New Roman"/>
            </a:endParaRPr>
          </a:p>
        </p:txBody>
      </p:sp>
    </p:spTree>
    <p:extLst>
      <p:ext uri="{BB962C8B-B14F-4D97-AF65-F5344CB8AC3E}">
        <p14:creationId xmlns:p14="http://schemas.microsoft.com/office/powerpoint/2010/main" val="12534449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2BF0D90-96B9-DC48-8428-5ED7CC121714}" type="slidenum">
              <a:rPr lang="en-US" smtClean="0"/>
              <a:pPr/>
              <a:t>8</a:t>
            </a:fld>
            <a:endParaRPr lang="en-US"/>
          </a:p>
        </p:txBody>
      </p:sp>
      <p:cxnSp>
        <p:nvCxnSpPr>
          <p:cNvPr id="13" name="Straight Connector 12"/>
          <p:cNvCxnSpPr/>
          <p:nvPr/>
        </p:nvCxnSpPr>
        <p:spPr bwMode="auto">
          <a:xfrm>
            <a:off x="2971800" y="1447800"/>
            <a:ext cx="1600200"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6" name="Straight Connector 15"/>
          <p:cNvCxnSpPr/>
          <p:nvPr/>
        </p:nvCxnSpPr>
        <p:spPr bwMode="auto">
          <a:xfrm flipV="1">
            <a:off x="1143000" y="1447800"/>
            <a:ext cx="6705600" cy="12852"/>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pic>
        <p:nvPicPr>
          <p:cNvPr id="17" name="Picture 4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1143000"/>
            <a:ext cx="914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143000"/>
            <a:ext cx="914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0"/>
          <p:cNvPicPr>
            <a:picLocks noChangeArrowheads="1"/>
          </p:cNvPicPr>
          <p:nvPr/>
        </p:nvPicPr>
        <p:blipFill>
          <a:blip r:embed="rId5">
            <a:alphaModFix/>
            <a:extLst>
              <a:ext uri="{28A0092B-C50C-407E-A947-70E740481C1C}">
                <a14:useLocalDpi xmlns:a14="http://schemas.microsoft.com/office/drawing/2010/main" val="0"/>
              </a:ext>
            </a:extLst>
          </a:blip>
          <a:srcRect/>
          <a:stretch>
            <a:fillRect/>
          </a:stretch>
        </p:blipFill>
        <p:spPr bwMode="auto">
          <a:xfrm>
            <a:off x="228600" y="685800"/>
            <a:ext cx="1143000" cy="1130300"/>
          </a:xfrm>
          <a:prstGeom prst="rect">
            <a:avLst/>
          </a:prstGeom>
          <a:noFill/>
          <a:ln>
            <a:noFill/>
          </a:ln>
          <a:extLst>
            <a:ext uri="{909E8E84-426E-40dd-AFC4-6F175D3DCCD1}">
              <a14:hiddenFill xmlns:a14="http://schemas.microsoft.com/office/drawing/2010/main">
                <a:solidFill>
                  <a:srgbClr val="FFFFFF">
                    <a:alpha val="94901"/>
                  </a:srgbClr>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1" name="Picture 20"/>
          <p:cNvPicPr>
            <a:picLocks noChangeArrowheads="1"/>
          </p:cNvPicPr>
          <p:nvPr/>
        </p:nvPicPr>
        <p:blipFill>
          <a:blip r:embed="rId5">
            <a:alphaModFix/>
            <a:extLst>
              <a:ext uri="{28A0092B-C50C-407E-A947-70E740481C1C}">
                <a14:useLocalDpi xmlns:a14="http://schemas.microsoft.com/office/drawing/2010/main" val="0"/>
              </a:ext>
            </a:extLst>
          </a:blip>
          <a:srcRect/>
          <a:stretch>
            <a:fillRect/>
          </a:stretch>
        </p:blipFill>
        <p:spPr bwMode="auto">
          <a:xfrm>
            <a:off x="7467600" y="685800"/>
            <a:ext cx="1143000" cy="1130300"/>
          </a:xfrm>
          <a:prstGeom prst="rect">
            <a:avLst/>
          </a:prstGeom>
          <a:noFill/>
          <a:ln>
            <a:noFill/>
          </a:ln>
          <a:extLst>
            <a:ext uri="{909E8E84-426E-40dd-AFC4-6F175D3DCCD1}">
              <a14:hiddenFill xmlns:a14="http://schemas.microsoft.com/office/drawing/2010/main">
                <a:solidFill>
                  <a:srgbClr val="FFFFFF">
                    <a:alpha val="94901"/>
                  </a:srgbClr>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22" name="Group 21"/>
          <p:cNvGrpSpPr/>
          <p:nvPr/>
        </p:nvGrpSpPr>
        <p:grpSpPr>
          <a:xfrm>
            <a:off x="1447800" y="986135"/>
            <a:ext cx="6248400" cy="461665"/>
            <a:chOff x="1676400" y="1214735"/>
            <a:chExt cx="6248400" cy="461665"/>
          </a:xfrm>
        </p:grpSpPr>
        <p:sp>
          <p:nvSpPr>
            <p:cNvPr id="23" name="TextBox 22"/>
            <p:cNvSpPr txBox="1"/>
            <p:nvPr/>
          </p:nvSpPr>
          <p:spPr>
            <a:xfrm>
              <a:off x="1676400" y="1214735"/>
              <a:ext cx="825700" cy="461665"/>
            </a:xfrm>
            <a:prstGeom prst="rect">
              <a:avLst/>
            </a:prstGeom>
            <a:noFill/>
          </p:spPr>
          <p:txBody>
            <a:bodyPr wrap="none" rtlCol="0">
              <a:spAutoFit/>
            </a:bodyPr>
            <a:lstStyle/>
            <a:p>
              <a:r>
                <a:rPr lang="en-US" i="1" dirty="0" smtClean="0">
                  <a:latin typeface="Times New Roman"/>
                  <a:cs typeface="Times New Roman"/>
                </a:rPr>
                <a:t>l</a:t>
              </a:r>
              <a:r>
                <a:rPr lang="en-US" i="1" baseline="-25000" dirty="0" smtClean="0">
                  <a:latin typeface="Times New Roman"/>
                  <a:cs typeface="Times New Roman"/>
                </a:rPr>
                <a:t>1</a:t>
              </a:r>
              <a:r>
                <a:rPr lang="en-US" i="1" dirty="0" smtClean="0">
                  <a:latin typeface="Times New Roman"/>
                  <a:cs typeface="Times New Roman"/>
                </a:rPr>
                <a:t>, r</a:t>
              </a:r>
              <a:r>
                <a:rPr lang="en-US" i="1" baseline="-25000" dirty="0" smtClean="0">
                  <a:latin typeface="Times New Roman"/>
                  <a:cs typeface="Times New Roman"/>
                </a:rPr>
                <a:t>1</a:t>
              </a:r>
              <a:endParaRPr lang="en-US" i="1" baseline="-25000" dirty="0">
                <a:latin typeface="Times New Roman"/>
                <a:cs typeface="Times New Roman"/>
              </a:endParaRPr>
            </a:p>
          </p:txBody>
        </p:sp>
        <p:sp>
          <p:nvSpPr>
            <p:cNvPr id="24" name="TextBox 23"/>
            <p:cNvSpPr txBox="1"/>
            <p:nvPr/>
          </p:nvSpPr>
          <p:spPr>
            <a:xfrm>
              <a:off x="3429000" y="1214735"/>
              <a:ext cx="825700" cy="461665"/>
            </a:xfrm>
            <a:prstGeom prst="rect">
              <a:avLst/>
            </a:prstGeom>
            <a:noFill/>
          </p:spPr>
          <p:txBody>
            <a:bodyPr wrap="none" rtlCol="0">
              <a:spAutoFit/>
            </a:bodyPr>
            <a:lstStyle/>
            <a:p>
              <a:r>
                <a:rPr lang="en-US" i="1" dirty="0" smtClean="0">
                  <a:latin typeface="Times New Roman"/>
                  <a:cs typeface="Times New Roman"/>
                </a:rPr>
                <a:t>l</a:t>
              </a:r>
              <a:r>
                <a:rPr lang="en-US" i="1" baseline="-25000" dirty="0">
                  <a:latin typeface="Times New Roman"/>
                  <a:cs typeface="Times New Roman"/>
                </a:rPr>
                <a:t>2</a:t>
              </a:r>
              <a:r>
                <a:rPr lang="en-US" i="1" dirty="0" smtClean="0">
                  <a:latin typeface="Times New Roman"/>
                  <a:cs typeface="Times New Roman"/>
                </a:rPr>
                <a:t>, r</a:t>
              </a:r>
              <a:r>
                <a:rPr lang="en-US" i="1" baseline="-25000" dirty="0">
                  <a:latin typeface="Times New Roman"/>
                  <a:cs typeface="Times New Roman"/>
                </a:rPr>
                <a:t>2</a:t>
              </a:r>
            </a:p>
          </p:txBody>
        </p:sp>
        <p:sp>
          <p:nvSpPr>
            <p:cNvPr id="25" name="TextBox 24"/>
            <p:cNvSpPr txBox="1"/>
            <p:nvPr/>
          </p:nvSpPr>
          <p:spPr>
            <a:xfrm>
              <a:off x="5422700" y="1214735"/>
              <a:ext cx="825700" cy="461665"/>
            </a:xfrm>
            <a:prstGeom prst="rect">
              <a:avLst/>
            </a:prstGeom>
            <a:noFill/>
          </p:spPr>
          <p:txBody>
            <a:bodyPr wrap="none" rtlCol="0">
              <a:spAutoFit/>
            </a:bodyPr>
            <a:lstStyle/>
            <a:p>
              <a:r>
                <a:rPr lang="en-US" i="1" dirty="0" smtClean="0">
                  <a:latin typeface="Times New Roman"/>
                  <a:cs typeface="Times New Roman"/>
                </a:rPr>
                <a:t>l</a:t>
              </a:r>
              <a:r>
                <a:rPr lang="en-US" i="1" baseline="-25000" dirty="0">
                  <a:latin typeface="Times New Roman"/>
                  <a:cs typeface="Times New Roman"/>
                </a:rPr>
                <a:t>3</a:t>
              </a:r>
              <a:r>
                <a:rPr lang="en-US" i="1" dirty="0" smtClean="0">
                  <a:latin typeface="Times New Roman"/>
                  <a:cs typeface="Times New Roman"/>
                </a:rPr>
                <a:t>, r</a:t>
              </a:r>
              <a:r>
                <a:rPr lang="en-US" i="1" baseline="-25000" dirty="0">
                  <a:latin typeface="Times New Roman"/>
                  <a:cs typeface="Times New Roman"/>
                </a:rPr>
                <a:t>3</a:t>
              </a:r>
            </a:p>
          </p:txBody>
        </p:sp>
        <p:sp>
          <p:nvSpPr>
            <p:cNvPr id="26" name="TextBox 25"/>
            <p:cNvSpPr txBox="1"/>
            <p:nvPr/>
          </p:nvSpPr>
          <p:spPr>
            <a:xfrm>
              <a:off x="7099100" y="1214735"/>
              <a:ext cx="825700" cy="461665"/>
            </a:xfrm>
            <a:prstGeom prst="rect">
              <a:avLst/>
            </a:prstGeom>
            <a:noFill/>
          </p:spPr>
          <p:txBody>
            <a:bodyPr wrap="none" rtlCol="0">
              <a:spAutoFit/>
            </a:bodyPr>
            <a:lstStyle/>
            <a:p>
              <a:r>
                <a:rPr lang="en-US" i="1" dirty="0" smtClean="0">
                  <a:latin typeface="Times New Roman"/>
                  <a:cs typeface="Times New Roman"/>
                </a:rPr>
                <a:t>l</a:t>
              </a:r>
              <a:r>
                <a:rPr lang="en-US" i="1" baseline="-25000" dirty="0">
                  <a:latin typeface="Times New Roman"/>
                  <a:cs typeface="Times New Roman"/>
                </a:rPr>
                <a:t>4</a:t>
              </a:r>
              <a:r>
                <a:rPr lang="en-US" i="1" dirty="0" smtClean="0">
                  <a:latin typeface="Times New Roman"/>
                  <a:cs typeface="Times New Roman"/>
                </a:rPr>
                <a:t>, r</a:t>
              </a:r>
              <a:r>
                <a:rPr lang="en-US" i="1" baseline="-25000" dirty="0">
                  <a:latin typeface="Times New Roman"/>
                  <a:cs typeface="Times New Roman"/>
                </a:rPr>
                <a:t>4</a:t>
              </a:r>
            </a:p>
          </p:txBody>
        </p:sp>
      </p:grpSp>
      <p:sp>
        <p:nvSpPr>
          <p:cNvPr id="27" name="TextBox 26"/>
          <p:cNvSpPr txBox="1"/>
          <p:nvPr/>
        </p:nvSpPr>
        <p:spPr>
          <a:xfrm>
            <a:off x="76200" y="914400"/>
            <a:ext cx="364202" cy="461665"/>
          </a:xfrm>
          <a:prstGeom prst="rect">
            <a:avLst/>
          </a:prstGeom>
          <a:noFill/>
        </p:spPr>
        <p:txBody>
          <a:bodyPr wrap="none" rtlCol="0">
            <a:spAutoFit/>
          </a:bodyPr>
          <a:lstStyle/>
          <a:p>
            <a:r>
              <a:rPr lang="en-US" dirty="0" smtClean="0">
                <a:latin typeface="+mj-lt"/>
              </a:rPr>
              <a:t>A</a:t>
            </a:r>
            <a:endParaRPr lang="en-US" dirty="0">
              <a:latin typeface="+mj-lt"/>
            </a:endParaRPr>
          </a:p>
        </p:txBody>
      </p:sp>
      <p:sp>
        <p:nvSpPr>
          <p:cNvPr id="28" name="TextBox 27"/>
          <p:cNvSpPr txBox="1"/>
          <p:nvPr/>
        </p:nvSpPr>
        <p:spPr>
          <a:xfrm>
            <a:off x="8382000" y="914400"/>
            <a:ext cx="364202" cy="461665"/>
          </a:xfrm>
          <a:prstGeom prst="rect">
            <a:avLst/>
          </a:prstGeom>
          <a:noFill/>
        </p:spPr>
        <p:txBody>
          <a:bodyPr wrap="none" rtlCol="0">
            <a:spAutoFit/>
          </a:bodyPr>
          <a:lstStyle/>
          <a:p>
            <a:r>
              <a:rPr lang="en-US" dirty="0" smtClean="0">
                <a:latin typeface="+mj-lt"/>
              </a:rPr>
              <a:t>B</a:t>
            </a:r>
            <a:endParaRPr lang="en-US" dirty="0">
              <a:latin typeface="+mj-lt"/>
            </a:endParaRPr>
          </a:p>
        </p:txBody>
      </p:sp>
      <p:pic>
        <p:nvPicPr>
          <p:cNvPr id="12" name="Picture 4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1143000"/>
            <a:ext cx="914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Text Box 11"/>
          <p:cNvSpPr txBox="1">
            <a:spLocks noChangeArrowheads="1"/>
          </p:cNvSpPr>
          <p:nvPr/>
        </p:nvSpPr>
        <p:spPr bwMode="auto">
          <a:xfrm>
            <a:off x="2588863" y="1676400"/>
            <a:ext cx="38293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dirty="0">
                <a:latin typeface="+mj-lt"/>
              </a:rPr>
              <a:t>S</a:t>
            </a:r>
            <a:r>
              <a:rPr lang="en-US" sz="1600" dirty="0" smtClean="0">
                <a:latin typeface="+mj-lt"/>
              </a:rPr>
              <a:t>1</a:t>
            </a:r>
            <a:endParaRPr lang="en-US" sz="1600" dirty="0">
              <a:latin typeface="+mj-lt"/>
            </a:endParaRPr>
          </a:p>
        </p:txBody>
      </p:sp>
      <p:sp>
        <p:nvSpPr>
          <p:cNvPr id="77" name="Text Box 11"/>
          <p:cNvSpPr txBox="1">
            <a:spLocks noChangeArrowheads="1"/>
          </p:cNvSpPr>
          <p:nvPr/>
        </p:nvSpPr>
        <p:spPr bwMode="auto">
          <a:xfrm>
            <a:off x="4419600" y="1676400"/>
            <a:ext cx="38293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dirty="0" smtClean="0">
                <a:latin typeface="+mj-lt"/>
              </a:rPr>
              <a:t>S2</a:t>
            </a:r>
            <a:endParaRPr lang="en-US" sz="1600" dirty="0">
              <a:latin typeface="+mj-lt"/>
            </a:endParaRPr>
          </a:p>
        </p:txBody>
      </p:sp>
      <p:sp>
        <p:nvSpPr>
          <p:cNvPr id="78" name="Text Box 11"/>
          <p:cNvSpPr txBox="1">
            <a:spLocks noChangeArrowheads="1"/>
          </p:cNvSpPr>
          <p:nvPr/>
        </p:nvSpPr>
        <p:spPr bwMode="auto">
          <a:xfrm>
            <a:off x="6170263" y="1676400"/>
            <a:ext cx="38293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dirty="0" smtClean="0">
                <a:latin typeface="+mj-lt"/>
              </a:rPr>
              <a:t>S3</a:t>
            </a:r>
            <a:endParaRPr lang="en-US" sz="1600" dirty="0">
              <a:latin typeface="+mj-lt"/>
            </a:endParaRPr>
          </a:p>
        </p:txBody>
      </p:sp>
      <p:grpSp>
        <p:nvGrpSpPr>
          <p:cNvPr id="6" name="Group 5"/>
          <p:cNvGrpSpPr/>
          <p:nvPr/>
        </p:nvGrpSpPr>
        <p:grpSpPr>
          <a:xfrm>
            <a:off x="2971800" y="304800"/>
            <a:ext cx="2484855" cy="1905000"/>
            <a:chOff x="2971800" y="304800"/>
            <a:chExt cx="2484855" cy="1905000"/>
          </a:xfrm>
        </p:grpSpPr>
        <p:grpSp>
          <p:nvGrpSpPr>
            <p:cNvPr id="72" name="Group 71"/>
            <p:cNvGrpSpPr/>
            <p:nvPr/>
          </p:nvGrpSpPr>
          <p:grpSpPr>
            <a:xfrm>
              <a:off x="4572000" y="1295400"/>
              <a:ext cx="457200" cy="228600"/>
              <a:chOff x="926870" y="1253197"/>
              <a:chExt cx="3086122" cy="1119674"/>
            </a:xfrm>
            <a:effectLst>
              <a:outerShdw blurRad="50800" dist="38100" dir="2700000" algn="tl" rotWithShape="0">
                <a:prstClr val="black">
                  <a:alpha val="40000"/>
                </a:prstClr>
              </a:outerShdw>
            </a:effectLst>
          </p:grpSpPr>
          <p:sp>
            <p:nvSpPr>
              <p:cNvPr id="74" name="Freeform 73"/>
              <p:cNvSpPr/>
              <p:nvPr/>
            </p:nvSpPr>
            <p:spPr>
              <a:xfrm>
                <a:off x="926870" y="1253197"/>
                <a:ext cx="3086122" cy="1119674"/>
              </a:xfrm>
              <a:custGeom>
                <a:avLst/>
                <a:gdLst>
                  <a:gd name="connsiteX0" fmla="*/ 0 w 3086122"/>
                  <a:gd name="connsiteY0" fmla="*/ 13655 h 1119674"/>
                  <a:gd name="connsiteX1" fmla="*/ 3086122 w 3086122"/>
                  <a:gd name="connsiteY1" fmla="*/ 0 h 1119674"/>
                  <a:gd name="connsiteX2" fmla="*/ 3072466 w 3086122"/>
                  <a:gd name="connsiteY2" fmla="*/ 1119674 h 1119674"/>
                  <a:gd name="connsiteX3" fmla="*/ 13656 w 3086122"/>
                  <a:gd name="connsiteY3" fmla="*/ 1078710 h 1119674"/>
                </a:gdLst>
                <a:ahLst/>
                <a:cxnLst>
                  <a:cxn ang="0">
                    <a:pos x="connsiteX0" y="connsiteY0"/>
                  </a:cxn>
                  <a:cxn ang="0">
                    <a:pos x="connsiteX1" y="connsiteY1"/>
                  </a:cxn>
                  <a:cxn ang="0">
                    <a:pos x="connsiteX2" y="connsiteY2"/>
                  </a:cxn>
                  <a:cxn ang="0">
                    <a:pos x="connsiteX3" y="connsiteY3"/>
                  </a:cxn>
                </a:cxnLst>
                <a:rect l="l" t="t" r="r" b="b"/>
                <a:pathLst>
                  <a:path w="3086122" h="1119674">
                    <a:moveTo>
                      <a:pt x="0" y="13655"/>
                    </a:moveTo>
                    <a:lnTo>
                      <a:pt x="3086122" y="0"/>
                    </a:lnTo>
                    <a:lnTo>
                      <a:pt x="3072466" y="1119674"/>
                    </a:lnTo>
                    <a:lnTo>
                      <a:pt x="13656" y="1078710"/>
                    </a:lnTo>
                  </a:path>
                </a:pathLst>
              </a:custGeom>
              <a:ln w="38100" cmpd="sng">
                <a:solidFill>
                  <a:srgbClr val="FF0000"/>
                </a:solidFill>
              </a:ln>
            </p:spPr>
            <p:style>
              <a:lnRef idx="2">
                <a:schemeClr val="accent1"/>
              </a:lnRef>
              <a:fillRef idx="0">
                <a:schemeClr val="accent1"/>
              </a:fillRef>
              <a:effectRef idx="1">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a:defRPr>
                    <a:solidFill>
                      <a:schemeClr val="tx1"/>
                    </a:solidFill>
                    <a:latin typeface="+mn-lt"/>
                    <a:ea typeface="+mn-ea"/>
                    <a:cs typeface="+mn-cs"/>
                  </a:defRPr>
                </a:lvl1pPr>
                <a:lvl2pPr>
                  <a:defRPr>
                    <a:solidFill>
                      <a:schemeClr val="tx1"/>
                    </a:solidFill>
                    <a:latin typeface="+mn-lt"/>
                    <a:ea typeface="+mn-ea"/>
                    <a:cs typeface="+mn-cs"/>
                  </a:defRPr>
                </a:lvl2pPr>
                <a:lvl3pPr>
                  <a:defRPr>
                    <a:solidFill>
                      <a:schemeClr val="tx1"/>
                    </a:solidFill>
                    <a:latin typeface="+mn-lt"/>
                    <a:ea typeface="+mn-ea"/>
                    <a:cs typeface="+mn-cs"/>
                  </a:defRPr>
                </a:lvl3pPr>
                <a:lvl4pPr>
                  <a:defRPr>
                    <a:solidFill>
                      <a:schemeClr val="tx1"/>
                    </a:solidFill>
                    <a:latin typeface="+mn-lt"/>
                    <a:ea typeface="+mn-ea"/>
                    <a:cs typeface="+mn-cs"/>
                  </a:defRPr>
                </a:lvl4pPr>
                <a:lvl5pPr>
                  <a:defRPr>
                    <a:solidFill>
                      <a:schemeClr val="tx1"/>
                    </a:solidFill>
                    <a:latin typeface="+mn-lt"/>
                    <a:ea typeface="+mn-ea"/>
                    <a:cs typeface="+mn-cs"/>
                  </a:defRPr>
                </a:lvl5pPr>
                <a:lvl6pPr>
                  <a:defRPr>
                    <a:solidFill>
                      <a:schemeClr val="tx1"/>
                    </a:solidFill>
                    <a:latin typeface="+mn-lt"/>
                    <a:ea typeface="+mn-ea"/>
                    <a:cs typeface="+mn-cs"/>
                  </a:defRPr>
                </a:lvl6pPr>
                <a:lvl7pPr>
                  <a:defRPr>
                    <a:solidFill>
                      <a:schemeClr val="tx1"/>
                    </a:solidFill>
                    <a:latin typeface="+mn-lt"/>
                    <a:ea typeface="+mn-ea"/>
                    <a:cs typeface="+mn-cs"/>
                  </a:defRPr>
                </a:lvl7pPr>
                <a:lvl8pPr>
                  <a:defRPr>
                    <a:solidFill>
                      <a:schemeClr val="tx1"/>
                    </a:solidFill>
                    <a:latin typeface="+mn-lt"/>
                    <a:ea typeface="+mn-ea"/>
                    <a:cs typeface="+mn-cs"/>
                  </a:defRPr>
                </a:lvl8pPr>
                <a:lvl9pPr>
                  <a:defRPr>
                    <a:solidFill>
                      <a:schemeClr val="tx1"/>
                    </a:solidFill>
                    <a:latin typeface="+mn-lt"/>
                    <a:ea typeface="+mn-ea"/>
                    <a:cs typeface="+mn-cs"/>
                  </a:defRPr>
                </a:lvl9pPr>
              </a:lstStyle>
              <a:p>
                <a:pPr algn="ctr"/>
                <a:endParaRPr lang="en-US" kern="1200"/>
              </a:p>
            </p:txBody>
          </p:sp>
          <p:cxnSp>
            <p:nvCxnSpPr>
              <p:cNvPr id="75" name="Straight Connector 74"/>
              <p:cNvCxnSpPr/>
              <p:nvPr/>
            </p:nvCxnSpPr>
            <p:spPr>
              <a:xfrm>
                <a:off x="2485080" y="1253197"/>
                <a:ext cx="0" cy="1119674"/>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80" name="Freeform 79"/>
            <p:cNvSpPr/>
            <p:nvPr/>
          </p:nvSpPr>
          <p:spPr>
            <a:xfrm>
              <a:off x="3810000" y="623342"/>
              <a:ext cx="817821" cy="748258"/>
            </a:xfrm>
            <a:custGeom>
              <a:avLst/>
              <a:gdLst>
                <a:gd name="connsiteX0" fmla="*/ 0 w 1960821"/>
                <a:gd name="connsiteY0" fmla="*/ 0 h 1782746"/>
                <a:gd name="connsiteX1" fmla="*/ 401077 w 1960821"/>
                <a:gd name="connsiteY1" fmla="*/ 1381628 h 1782746"/>
                <a:gd name="connsiteX2" fmla="*/ 1960821 w 1960821"/>
                <a:gd name="connsiteY2" fmla="*/ 1782746 h 1782746"/>
              </a:gdLst>
              <a:ahLst/>
              <a:cxnLst>
                <a:cxn ang="0">
                  <a:pos x="connsiteX0" y="connsiteY0"/>
                </a:cxn>
                <a:cxn ang="0">
                  <a:pos x="connsiteX1" y="connsiteY1"/>
                </a:cxn>
                <a:cxn ang="0">
                  <a:pos x="connsiteX2" y="connsiteY2"/>
                </a:cxn>
              </a:cxnLst>
              <a:rect l="l" t="t" r="r" b="b"/>
              <a:pathLst>
                <a:path w="1960821" h="1782746">
                  <a:moveTo>
                    <a:pt x="0" y="0"/>
                  </a:moveTo>
                  <a:cubicBezTo>
                    <a:pt x="37137" y="542252"/>
                    <a:pt x="74274" y="1084504"/>
                    <a:pt x="401077" y="1381628"/>
                  </a:cubicBezTo>
                  <a:cubicBezTo>
                    <a:pt x="727880" y="1678752"/>
                    <a:pt x="1960821" y="1782746"/>
                    <a:pt x="1960821" y="1782746"/>
                  </a:cubicBezTo>
                </a:path>
              </a:pathLst>
            </a:custGeom>
            <a:ln w="28575" cmpd="sng">
              <a:solidFill>
                <a:schemeClr val="tx1"/>
              </a:solidFill>
              <a:prstDash val="sysDash"/>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1" name="Freeform 80"/>
            <p:cNvSpPr/>
            <p:nvPr/>
          </p:nvSpPr>
          <p:spPr>
            <a:xfrm flipV="1">
              <a:off x="3810000" y="1461542"/>
              <a:ext cx="817821" cy="748258"/>
            </a:xfrm>
            <a:custGeom>
              <a:avLst/>
              <a:gdLst>
                <a:gd name="connsiteX0" fmla="*/ 0 w 1960821"/>
                <a:gd name="connsiteY0" fmla="*/ 0 h 1782746"/>
                <a:gd name="connsiteX1" fmla="*/ 401077 w 1960821"/>
                <a:gd name="connsiteY1" fmla="*/ 1381628 h 1782746"/>
                <a:gd name="connsiteX2" fmla="*/ 1960821 w 1960821"/>
                <a:gd name="connsiteY2" fmla="*/ 1782746 h 1782746"/>
              </a:gdLst>
              <a:ahLst/>
              <a:cxnLst>
                <a:cxn ang="0">
                  <a:pos x="connsiteX0" y="connsiteY0"/>
                </a:cxn>
                <a:cxn ang="0">
                  <a:pos x="connsiteX1" y="connsiteY1"/>
                </a:cxn>
                <a:cxn ang="0">
                  <a:pos x="connsiteX2" y="connsiteY2"/>
                </a:cxn>
              </a:cxnLst>
              <a:rect l="l" t="t" r="r" b="b"/>
              <a:pathLst>
                <a:path w="1960821" h="1782746">
                  <a:moveTo>
                    <a:pt x="0" y="0"/>
                  </a:moveTo>
                  <a:cubicBezTo>
                    <a:pt x="37137" y="542252"/>
                    <a:pt x="74274" y="1084504"/>
                    <a:pt x="401077" y="1381628"/>
                  </a:cubicBezTo>
                  <a:cubicBezTo>
                    <a:pt x="727880" y="1678752"/>
                    <a:pt x="1960821" y="1782746"/>
                    <a:pt x="1960821" y="1782746"/>
                  </a:cubicBezTo>
                </a:path>
              </a:pathLst>
            </a:custGeom>
            <a:ln w="28575" cmpd="sng">
              <a:solidFill>
                <a:schemeClr val="tx1"/>
              </a:solidFill>
              <a:prstDash val="sysDash"/>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 name="TextBox 3"/>
            <p:cNvSpPr txBox="1"/>
            <p:nvPr/>
          </p:nvSpPr>
          <p:spPr>
            <a:xfrm>
              <a:off x="3810000" y="533400"/>
              <a:ext cx="1646655" cy="400110"/>
            </a:xfrm>
            <a:prstGeom prst="rect">
              <a:avLst/>
            </a:prstGeom>
            <a:noFill/>
          </p:spPr>
          <p:txBody>
            <a:bodyPr wrap="none" rtlCol="0">
              <a:spAutoFit/>
            </a:bodyPr>
            <a:lstStyle/>
            <a:p>
              <a:r>
                <a:rPr lang="en-US" sz="2000" dirty="0" smtClean="0">
                  <a:latin typeface="+mj-lt"/>
                </a:rPr>
                <a:t>Other packets</a:t>
              </a:r>
              <a:endParaRPr lang="en-US" sz="2000" dirty="0">
                <a:latin typeface="+mj-lt"/>
              </a:endParaRPr>
            </a:p>
          </p:txBody>
        </p:sp>
        <p:grpSp>
          <p:nvGrpSpPr>
            <p:cNvPr id="82" name="Group 81"/>
            <p:cNvGrpSpPr/>
            <p:nvPr/>
          </p:nvGrpSpPr>
          <p:grpSpPr>
            <a:xfrm>
              <a:off x="2971800" y="304800"/>
              <a:ext cx="914400" cy="304800"/>
              <a:chOff x="0" y="3429000"/>
              <a:chExt cx="2209800" cy="381000"/>
            </a:xfrm>
          </p:grpSpPr>
          <p:sp>
            <p:nvSpPr>
              <p:cNvPr id="83" name="Rectangle 82"/>
              <p:cNvSpPr/>
              <p:nvPr/>
            </p:nvSpPr>
            <p:spPr bwMode="auto">
              <a:xfrm>
                <a:off x="0" y="3429000"/>
                <a:ext cx="1600200" cy="3810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mj-lt"/>
                    <a:ea typeface="ＭＳ Ｐゴシック" charset="0"/>
                  </a:rPr>
                  <a:t>Data</a:t>
                </a:r>
                <a:endParaRPr kumimoji="0" lang="en-US" sz="1100" b="0" i="0" u="none" strike="noStrike" cap="none" normalizeH="0" baseline="0" dirty="0">
                  <a:ln>
                    <a:noFill/>
                  </a:ln>
                  <a:solidFill>
                    <a:schemeClr val="tx1"/>
                  </a:solidFill>
                  <a:effectLst/>
                  <a:latin typeface="+mj-lt"/>
                  <a:ea typeface="ＭＳ Ｐゴシック" charset="0"/>
                </a:endParaRPr>
              </a:p>
            </p:txBody>
          </p:sp>
          <p:sp>
            <p:nvSpPr>
              <p:cNvPr id="84" name="Rectangle 83"/>
              <p:cNvSpPr/>
              <p:nvPr/>
            </p:nvSpPr>
            <p:spPr bwMode="auto">
              <a:xfrm>
                <a:off x="1600200" y="3429000"/>
                <a:ext cx="609600" cy="381000"/>
              </a:xfrm>
              <a:prstGeom prst="rect">
                <a:avLst/>
              </a:prstGeom>
              <a:solidFill>
                <a:srgbClr val="FF6600"/>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mj-lt"/>
                    <a:ea typeface="ＭＳ Ｐゴシック" charset="0"/>
                  </a:rPr>
                  <a:t>H</a:t>
                </a:r>
                <a:endParaRPr kumimoji="0" lang="en-US" sz="1100" b="0" i="0" u="none" strike="noStrike" cap="none" normalizeH="0" baseline="0" dirty="0">
                  <a:ln>
                    <a:noFill/>
                  </a:ln>
                  <a:solidFill>
                    <a:schemeClr val="tx1"/>
                  </a:solidFill>
                  <a:effectLst/>
                  <a:latin typeface="+mj-lt"/>
                  <a:ea typeface="ＭＳ Ｐゴシック" charset="0"/>
                </a:endParaRPr>
              </a:p>
            </p:txBody>
          </p:sp>
        </p:grpSp>
      </p:grpSp>
      <p:sp>
        <p:nvSpPr>
          <p:cNvPr id="5" name="TextBox 4"/>
          <p:cNvSpPr txBox="1"/>
          <p:nvPr/>
        </p:nvSpPr>
        <p:spPr>
          <a:xfrm>
            <a:off x="4800600" y="1600200"/>
            <a:ext cx="915969" cy="461665"/>
          </a:xfrm>
          <a:prstGeom prst="rect">
            <a:avLst/>
          </a:prstGeom>
          <a:noFill/>
        </p:spPr>
        <p:txBody>
          <a:bodyPr wrap="none" rtlCol="0">
            <a:spAutoFit/>
          </a:bodyPr>
          <a:lstStyle/>
          <a:p>
            <a:r>
              <a:rPr lang="en-US" i="1" dirty="0" smtClean="0">
                <a:solidFill>
                  <a:srgbClr val="FF0000"/>
                </a:solidFill>
                <a:latin typeface="Times New Roman"/>
                <a:cs typeface="Times New Roman"/>
              </a:rPr>
              <a:t>Q</a:t>
            </a:r>
            <a:r>
              <a:rPr lang="en-US" baseline="-25000" dirty="0" smtClean="0">
                <a:solidFill>
                  <a:srgbClr val="FF0000"/>
                </a:solidFill>
                <a:latin typeface="Times New Roman"/>
                <a:cs typeface="Times New Roman"/>
              </a:rPr>
              <a:t>2</a:t>
            </a:r>
            <a:r>
              <a:rPr lang="en-US" i="1" dirty="0" smtClean="0">
                <a:solidFill>
                  <a:srgbClr val="FF0000"/>
                </a:solidFill>
                <a:latin typeface="Times New Roman"/>
                <a:cs typeface="Times New Roman"/>
              </a:rPr>
              <a:t>(t)</a:t>
            </a:r>
            <a:endParaRPr lang="en-US" i="1" dirty="0">
              <a:solidFill>
                <a:srgbClr val="FF0000"/>
              </a:solidFill>
              <a:latin typeface="Times New Roman"/>
              <a:cs typeface="Times New Roman"/>
            </a:endParaRPr>
          </a:p>
        </p:txBody>
      </p:sp>
      <p:sp>
        <p:nvSpPr>
          <p:cNvPr id="45" name="Text Box 38"/>
          <p:cNvSpPr txBox="1">
            <a:spLocks noChangeArrowheads="1"/>
          </p:cNvSpPr>
          <p:nvPr/>
        </p:nvSpPr>
        <p:spPr bwMode="auto">
          <a:xfrm>
            <a:off x="1066800" y="2526268"/>
            <a:ext cx="5993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i="1" dirty="0" smtClean="0">
                <a:latin typeface="Times New Roman" charset="0"/>
              </a:rPr>
              <a:t>p/r</a:t>
            </a:r>
            <a:r>
              <a:rPr lang="en-US" sz="1800" i="1" baseline="-25000" dirty="0" smtClean="0">
                <a:latin typeface="Times New Roman" charset="0"/>
              </a:rPr>
              <a:t>1</a:t>
            </a:r>
            <a:endParaRPr lang="en-US" sz="1800" i="1" baseline="-25000" dirty="0">
              <a:latin typeface="Times New Roman" charset="0"/>
            </a:endParaRPr>
          </a:p>
        </p:txBody>
      </p:sp>
      <p:sp>
        <p:nvSpPr>
          <p:cNvPr id="31" name="Text Box 4"/>
          <p:cNvSpPr txBox="1">
            <a:spLocks noChangeArrowheads="1"/>
          </p:cNvSpPr>
          <p:nvPr/>
        </p:nvSpPr>
        <p:spPr bwMode="auto">
          <a:xfrm>
            <a:off x="320517" y="2514600"/>
            <a:ext cx="458409" cy="593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dirty="0" smtClean="0">
                <a:latin typeface="+mj-lt"/>
              </a:rPr>
              <a:t>A</a:t>
            </a:r>
            <a:endParaRPr lang="en-US" dirty="0">
              <a:latin typeface="+mj-lt"/>
            </a:endParaRPr>
          </a:p>
        </p:txBody>
      </p:sp>
      <p:sp>
        <p:nvSpPr>
          <p:cNvPr id="32" name="Text Box 5"/>
          <p:cNvSpPr txBox="1">
            <a:spLocks noChangeArrowheads="1"/>
          </p:cNvSpPr>
          <p:nvPr/>
        </p:nvSpPr>
        <p:spPr bwMode="auto">
          <a:xfrm>
            <a:off x="320517" y="5061857"/>
            <a:ext cx="443151" cy="593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dirty="0" smtClean="0">
                <a:latin typeface="+mj-lt"/>
              </a:rPr>
              <a:t>B</a:t>
            </a:r>
            <a:endParaRPr lang="en-US" dirty="0">
              <a:latin typeface="+mj-lt"/>
            </a:endParaRPr>
          </a:p>
        </p:txBody>
      </p:sp>
      <p:sp>
        <p:nvSpPr>
          <p:cNvPr id="33" name="Line 6"/>
          <p:cNvSpPr>
            <a:spLocks noChangeShapeType="1"/>
          </p:cNvSpPr>
          <p:nvPr/>
        </p:nvSpPr>
        <p:spPr bwMode="auto">
          <a:xfrm flipV="1">
            <a:off x="836303" y="2895600"/>
            <a:ext cx="3964297" cy="10886"/>
          </a:xfrm>
          <a:prstGeom prst="line">
            <a:avLst/>
          </a:prstGeom>
          <a:noFill/>
          <a:ln w="38100">
            <a:solidFill>
              <a:schemeClr val="tx1"/>
            </a:solidFill>
            <a:round/>
            <a:headEnd type="none"/>
            <a:tailEnd type="triangl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4" name="Line 7"/>
          <p:cNvSpPr>
            <a:spLocks noChangeShapeType="1"/>
          </p:cNvSpPr>
          <p:nvPr/>
        </p:nvSpPr>
        <p:spPr bwMode="auto">
          <a:xfrm>
            <a:off x="836303" y="5453743"/>
            <a:ext cx="3964297" cy="0"/>
          </a:xfrm>
          <a:prstGeom prst="line">
            <a:avLst/>
          </a:prstGeom>
          <a:noFill/>
          <a:ln w="38100">
            <a:solidFill>
              <a:schemeClr val="tx1"/>
            </a:solidFill>
            <a:round/>
            <a:headEnd type="none"/>
            <a:tailEnd type="triangl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5" name="Line 8"/>
          <p:cNvSpPr>
            <a:spLocks noChangeShapeType="1"/>
          </p:cNvSpPr>
          <p:nvPr/>
        </p:nvSpPr>
        <p:spPr bwMode="auto">
          <a:xfrm flipV="1">
            <a:off x="836303" y="3581400"/>
            <a:ext cx="3964297" cy="1088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6" name="Line 9"/>
          <p:cNvSpPr>
            <a:spLocks noChangeShapeType="1"/>
          </p:cNvSpPr>
          <p:nvPr/>
        </p:nvSpPr>
        <p:spPr bwMode="auto">
          <a:xfrm>
            <a:off x="836303" y="4180114"/>
            <a:ext cx="396429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 name="Line 10"/>
          <p:cNvSpPr>
            <a:spLocks noChangeShapeType="1"/>
          </p:cNvSpPr>
          <p:nvPr/>
        </p:nvSpPr>
        <p:spPr bwMode="auto">
          <a:xfrm>
            <a:off x="836303" y="4767943"/>
            <a:ext cx="396429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8" name="Text Box 11"/>
          <p:cNvSpPr txBox="1">
            <a:spLocks noChangeArrowheads="1"/>
          </p:cNvSpPr>
          <p:nvPr/>
        </p:nvSpPr>
        <p:spPr bwMode="auto">
          <a:xfrm>
            <a:off x="304800" y="3396343"/>
            <a:ext cx="481990" cy="435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dirty="0">
                <a:latin typeface="+mj-lt"/>
              </a:rPr>
              <a:t>S</a:t>
            </a:r>
            <a:r>
              <a:rPr lang="en-US" sz="1600" dirty="0" smtClean="0">
                <a:latin typeface="+mj-lt"/>
              </a:rPr>
              <a:t>1</a:t>
            </a:r>
            <a:endParaRPr lang="en-US" sz="1600" dirty="0">
              <a:latin typeface="+mj-lt"/>
            </a:endParaRPr>
          </a:p>
        </p:txBody>
      </p:sp>
      <p:sp>
        <p:nvSpPr>
          <p:cNvPr id="39" name="Text Box 12"/>
          <p:cNvSpPr txBox="1">
            <a:spLocks noChangeArrowheads="1"/>
          </p:cNvSpPr>
          <p:nvPr/>
        </p:nvSpPr>
        <p:spPr bwMode="auto">
          <a:xfrm>
            <a:off x="304800" y="3984171"/>
            <a:ext cx="481990" cy="435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dirty="0">
                <a:latin typeface="+mj-lt"/>
              </a:rPr>
              <a:t>S</a:t>
            </a:r>
            <a:r>
              <a:rPr lang="en-US" sz="1600" dirty="0" smtClean="0">
                <a:latin typeface="+mj-lt"/>
              </a:rPr>
              <a:t>2</a:t>
            </a:r>
            <a:endParaRPr lang="en-US" sz="1600" dirty="0">
              <a:latin typeface="+mj-lt"/>
            </a:endParaRPr>
          </a:p>
        </p:txBody>
      </p:sp>
      <p:sp>
        <p:nvSpPr>
          <p:cNvPr id="40" name="Text Box 13"/>
          <p:cNvSpPr txBox="1">
            <a:spLocks noChangeArrowheads="1"/>
          </p:cNvSpPr>
          <p:nvPr/>
        </p:nvSpPr>
        <p:spPr bwMode="auto">
          <a:xfrm>
            <a:off x="304800" y="4572000"/>
            <a:ext cx="481990" cy="435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dirty="0">
                <a:latin typeface="+mj-lt"/>
              </a:rPr>
              <a:t>S</a:t>
            </a:r>
            <a:r>
              <a:rPr lang="en-US" sz="1600" dirty="0" smtClean="0">
                <a:latin typeface="+mj-lt"/>
              </a:rPr>
              <a:t>3</a:t>
            </a:r>
            <a:endParaRPr lang="en-US" sz="1600" dirty="0">
              <a:latin typeface="+mj-lt"/>
            </a:endParaRPr>
          </a:p>
        </p:txBody>
      </p:sp>
      <p:sp>
        <p:nvSpPr>
          <p:cNvPr id="41" name="AutoShape 34" descr="Wide upward diagonal"/>
          <p:cNvSpPr>
            <a:spLocks noChangeArrowheads="1"/>
          </p:cNvSpPr>
          <p:nvPr/>
        </p:nvSpPr>
        <p:spPr bwMode="auto">
          <a:xfrm flipH="1">
            <a:off x="1175986" y="2918732"/>
            <a:ext cx="691354" cy="673554"/>
          </a:xfrm>
          <a:prstGeom prst="parallelogram">
            <a:avLst>
              <a:gd name="adj" fmla="val 52424"/>
            </a:avLst>
          </a:prstGeom>
          <a:pattFill prst="wdUpDiag">
            <a:fgClr>
              <a:schemeClr val="accent1"/>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 name="AutoShape 35" descr="Wide upward diagonal"/>
          <p:cNvSpPr>
            <a:spLocks noChangeArrowheads="1"/>
          </p:cNvSpPr>
          <p:nvPr/>
        </p:nvSpPr>
        <p:spPr bwMode="auto">
          <a:xfrm flipH="1">
            <a:off x="1897313" y="3596368"/>
            <a:ext cx="583455" cy="583746"/>
          </a:xfrm>
          <a:prstGeom prst="parallelogram">
            <a:avLst>
              <a:gd name="adj" fmla="val 51049"/>
            </a:avLst>
          </a:prstGeom>
          <a:pattFill prst="wdUpDiag">
            <a:fgClr>
              <a:schemeClr val="accent1"/>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 name="Line 42"/>
          <p:cNvSpPr>
            <a:spLocks noChangeShapeType="1"/>
          </p:cNvSpPr>
          <p:nvPr/>
        </p:nvSpPr>
        <p:spPr bwMode="auto">
          <a:xfrm>
            <a:off x="1175986" y="2906486"/>
            <a:ext cx="0" cy="685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 name="Line 43"/>
          <p:cNvSpPr>
            <a:spLocks noChangeShapeType="1"/>
          </p:cNvSpPr>
          <p:nvPr/>
        </p:nvSpPr>
        <p:spPr bwMode="auto">
          <a:xfrm>
            <a:off x="1173989" y="3690257"/>
            <a:ext cx="341680" cy="0"/>
          </a:xfrm>
          <a:prstGeom prst="line">
            <a:avLst/>
          </a:prstGeom>
          <a:noFill/>
          <a:ln w="9525">
            <a:solidFill>
              <a:schemeClr val="tx1"/>
            </a:solidFill>
            <a:round/>
            <a:headEnd type="arrow"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8" name="Line 44"/>
          <p:cNvSpPr>
            <a:spLocks noChangeShapeType="1"/>
          </p:cNvSpPr>
          <p:nvPr/>
        </p:nvSpPr>
        <p:spPr bwMode="auto">
          <a:xfrm>
            <a:off x="1175986" y="3575957"/>
            <a:ext cx="0" cy="57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9" name="Line 45"/>
          <p:cNvSpPr>
            <a:spLocks noChangeShapeType="1"/>
          </p:cNvSpPr>
          <p:nvPr/>
        </p:nvSpPr>
        <p:spPr bwMode="auto">
          <a:xfrm>
            <a:off x="1515669" y="3584121"/>
            <a:ext cx="0" cy="57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 name="Line 47"/>
          <p:cNvSpPr>
            <a:spLocks noChangeShapeType="1"/>
          </p:cNvSpPr>
          <p:nvPr/>
        </p:nvSpPr>
        <p:spPr bwMode="auto">
          <a:xfrm>
            <a:off x="1891318" y="3592286"/>
            <a:ext cx="0" cy="5715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 name="Line 48"/>
          <p:cNvSpPr>
            <a:spLocks noChangeShapeType="1"/>
          </p:cNvSpPr>
          <p:nvPr/>
        </p:nvSpPr>
        <p:spPr bwMode="auto">
          <a:xfrm>
            <a:off x="1897313" y="4261757"/>
            <a:ext cx="285732" cy="0"/>
          </a:xfrm>
          <a:prstGeom prst="line">
            <a:avLst/>
          </a:prstGeom>
          <a:noFill/>
          <a:ln w="9525">
            <a:solidFill>
              <a:schemeClr val="tx1"/>
            </a:solidFill>
            <a:round/>
            <a:headEnd type="arrow"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 name="Line 49"/>
          <p:cNvSpPr>
            <a:spLocks noChangeShapeType="1"/>
          </p:cNvSpPr>
          <p:nvPr/>
        </p:nvSpPr>
        <p:spPr bwMode="auto">
          <a:xfrm>
            <a:off x="1891318" y="4147457"/>
            <a:ext cx="0" cy="57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 name="Line 50"/>
          <p:cNvSpPr>
            <a:spLocks noChangeShapeType="1"/>
          </p:cNvSpPr>
          <p:nvPr/>
        </p:nvSpPr>
        <p:spPr bwMode="auto">
          <a:xfrm>
            <a:off x="2183045" y="4155621"/>
            <a:ext cx="0" cy="57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 name="Text Box 38"/>
          <p:cNvSpPr txBox="1">
            <a:spLocks noChangeArrowheads="1"/>
          </p:cNvSpPr>
          <p:nvPr/>
        </p:nvSpPr>
        <p:spPr bwMode="auto">
          <a:xfrm>
            <a:off x="1828800" y="3200400"/>
            <a:ext cx="754425" cy="474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i="1" dirty="0" smtClean="0">
                <a:latin typeface="Times New Roman" charset="0"/>
              </a:rPr>
              <a:t>p/r</a:t>
            </a:r>
            <a:r>
              <a:rPr lang="en-US" sz="1800" i="1" baseline="-25000" dirty="0">
                <a:latin typeface="Times New Roman" charset="0"/>
              </a:rPr>
              <a:t>2</a:t>
            </a:r>
          </a:p>
        </p:txBody>
      </p:sp>
      <p:sp>
        <p:nvSpPr>
          <p:cNvPr id="68" name="Text Box 38"/>
          <p:cNvSpPr txBox="1">
            <a:spLocks noChangeArrowheads="1"/>
          </p:cNvSpPr>
          <p:nvPr/>
        </p:nvSpPr>
        <p:spPr bwMode="auto">
          <a:xfrm>
            <a:off x="1028124" y="3607287"/>
            <a:ext cx="705205" cy="474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i="1" dirty="0" smtClean="0">
                <a:latin typeface="Times New Roman" charset="0"/>
              </a:rPr>
              <a:t>l</a:t>
            </a:r>
            <a:r>
              <a:rPr lang="en-US" sz="1800" i="1" baseline="-25000" dirty="0" smtClean="0">
                <a:latin typeface="Times New Roman" charset="0"/>
              </a:rPr>
              <a:t>1</a:t>
            </a:r>
            <a:r>
              <a:rPr lang="en-US" sz="1800" i="1" dirty="0" smtClean="0">
                <a:latin typeface="Times New Roman" charset="0"/>
              </a:rPr>
              <a:t>/c</a:t>
            </a:r>
            <a:endParaRPr lang="en-US" sz="1800" i="1" baseline="-25000" dirty="0">
              <a:latin typeface="Times New Roman" charset="0"/>
            </a:endParaRPr>
          </a:p>
        </p:txBody>
      </p:sp>
      <p:sp>
        <p:nvSpPr>
          <p:cNvPr id="69" name="Text Box 38"/>
          <p:cNvSpPr txBox="1">
            <a:spLocks noChangeArrowheads="1"/>
          </p:cNvSpPr>
          <p:nvPr/>
        </p:nvSpPr>
        <p:spPr bwMode="auto">
          <a:xfrm>
            <a:off x="1761576" y="4180114"/>
            <a:ext cx="705205" cy="474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i="1" dirty="0" smtClean="0">
                <a:latin typeface="Times New Roman" charset="0"/>
              </a:rPr>
              <a:t>l</a:t>
            </a:r>
            <a:r>
              <a:rPr lang="en-US" sz="1800" i="1" baseline="-25000" dirty="0">
                <a:latin typeface="Times New Roman" charset="0"/>
              </a:rPr>
              <a:t>2</a:t>
            </a:r>
            <a:r>
              <a:rPr lang="en-US" sz="1800" i="1" dirty="0" smtClean="0">
                <a:latin typeface="Times New Roman" charset="0"/>
              </a:rPr>
              <a:t>/c</a:t>
            </a:r>
            <a:endParaRPr lang="en-US" sz="1800" i="1" baseline="-25000" dirty="0">
              <a:latin typeface="Times New Roman" charset="0"/>
            </a:endParaRPr>
          </a:p>
        </p:txBody>
      </p:sp>
      <p:grpSp>
        <p:nvGrpSpPr>
          <p:cNvPr id="7" name="Group 6"/>
          <p:cNvGrpSpPr/>
          <p:nvPr/>
        </p:nvGrpSpPr>
        <p:grpSpPr>
          <a:xfrm>
            <a:off x="2438400" y="3792345"/>
            <a:ext cx="1371600" cy="1759369"/>
            <a:chOff x="3124200" y="3792345"/>
            <a:chExt cx="1371600" cy="1759369"/>
          </a:xfrm>
        </p:grpSpPr>
        <p:sp>
          <p:nvSpPr>
            <p:cNvPr id="43" name="AutoShape 36" descr="Wide upward diagonal"/>
            <p:cNvSpPr>
              <a:spLocks noChangeArrowheads="1"/>
            </p:cNvSpPr>
            <p:nvPr/>
          </p:nvSpPr>
          <p:spPr bwMode="auto">
            <a:xfrm flipH="1">
              <a:off x="3207004" y="4182156"/>
              <a:ext cx="583455" cy="585787"/>
            </a:xfrm>
            <a:prstGeom prst="parallelogram">
              <a:avLst>
                <a:gd name="adj" fmla="val 50871"/>
              </a:avLst>
            </a:prstGeom>
            <a:pattFill prst="wdUpDiag">
              <a:fgClr>
                <a:schemeClr val="accent1"/>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4" name="AutoShape 37" descr="Wide upward diagonal"/>
            <p:cNvSpPr>
              <a:spLocks noChangeArrowheads="1"/>
            </p:cNvSpPr>
            <p:nvPr/>
          </p:nvSpPr>
          <p:spPr bwMode="auto">
            <a:xfrm flipH="1">
              <a:off x="3804446" y="4772025"/>
              <a:ext cx="691354" cy="665389"/>
            </a:xfrm>
            <a:prstGeom prst="parallelogram">
              <a:avLst>
                <a:gd name="adj" fmla="val 53067"/>
              </a:avLst>
            </a:prstGeom>
            <a:pattFill prst="wdUpDiag">
              <a:fgClr>
                <a:schemeClr val="accent1"/>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4" name="Line 52"/>
            <p:cNvSpPr>
              <a:spLocks noChangeShapeType="1"/>
            </p:cNvSpPr>
            <p:nvPr/>
          </p:nvSpPr>
          <p:spPr bwMode="auto">
            <a:xfrm>
              <a:off x="3207004" y="4155621"/>
              <a:ext cx="0" cy="57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5" name="Line 53"/>
            <p:cNvSpPr>
              <a:spLocks noChangeShapeType="1"/>
            </p:cNvSpPr>
            <p:nvPr/>
          </p:nvSpPr>
          <p:spPr bwMode="auto">
            <a:xfrm>
              <a:off x="3169040" y="4147457"/>
              <a:ext cx="0" cy="57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6" name="Line 54"/>
            <p:cNvSpPr>
              <a:spLocks noChangeShapeType="1"/>
            </p:cNvSpPr>
            <p:nvPr/>
          </p:nvSpPr>
          <p:spPr bwMode="auto">
            <a:xfrm>
              <a:off x="3205006" y="4163786"/>
              <a:ext cx="0" cy="57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7" name="Line 55"/>
            <p:cNvSpPr>
              <a:spLocks noChangeShapeType="1"/>
            </p:cNvSpPr>
            <p:nvPr/>
          </p:nvSpPr>
          <p:spPr bwMode="auto">
            <a:xfrm>
              <a:off x="3207004" y="4196443"/>
              <a:ext cx="0" cy="5715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8" name="Line 56"/>
            <p:cNvSpPr>
              <a:spLocks noChangeShapeType="1"/>
            </p:cNvSpPr>
            <p:nvPr/>
          </p:nvSpPr>
          <p:spPr bwMode="auto">
            <a:xfrm>
              <a:off x="3207004" y="4865914"/>
              <a:ext cx="279739" cy="0"/>
            </a:xfrm>
            <a:prstGeom prst="line">
              <a:avLst/>
            </a:prstGeom>
            <a:noFill/>
            <a:ln w="9525">
              <a:solidFill>
                <a:schemeClr val="tx1"/>
              </a:solidFill>
              <a:round/>
              <a:headEnd type="arrow"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9" name="Line 57"/>
            <p:cNvSpPr>
              <a:spLocks noChangeShapeType="1"/>
            </p:cNvSpPr>
            <p:nvPr/>
          </p:nvSpPr>
          <p:spPr bwMode="auto">
            <a:xfrm>
              <a:off x="3207004" y="4747532"/>
              <a:ext cx="0" cy="57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0" name="Line 59"/>
            <p:cNvSpPr>
              <a:spLocks noChangeShapeType="1"/>
            </p:cNvSpPr>
            <p:nvPr/>
          </p:nvSpPr>
          <p:spPr bwMode="auto">
            <a:xfrm>
              <a:off x="3802447" y="4829175"/>
              <a:ext cx="0" cy="5715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1" name="Line 60"/>
            <p:cNvSpPr>
              <a:spLocks noChangeShapeType="1"/>
            </p:cNvSpPr>
            <p:nvPr/>
          </p:nvSpPr>
          <p:spPr bwMode="auto">
            <a:xfrm>
              <a:off x="3818433" y="5551714"/>
              <a:ext cx="339683" cy="0"/>
            </a:xfrm>
            <a:prstGeom prst="line">
              <a:avLst/>
            </a:prstGeom>
            <a:noFill/>
            <a:ln w="9525">
              <a:solidFill>
                <a:schemeClr val="tx1"/>
              </a:solidFill>
              <a:round/>
              <a:headEnd type="arrow"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2" name="Line 61"/>
            <p:cNvSpPr>
              <a:spLocks noChangeShapeType="1"/>
            </p:cNvSpPr>
            <p:nvPr/>
          </p:nvSpPr>
          <p:spPr bwMode="auto">
            <a:xfrm>
              <a:off x="3802447" y="5453743"/>
              <a:ext cx="0" cy="57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3" name="Line 62"/>
            <p:cNvSpPr>
              <a:spLocks noChangeShapeType="1"/>
            </p:cNvSpPr>
            <p:nvPr/>
          </p:nvSpPr>
          <p:spPr bwMode="auto">
            <a:xfrm>
              <a:off x="4154119" y="5453743"/>
              <a:ext cx="0" cy="57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6" name="Text Box 38"/>
            <p:cNvSpPr txBox="1">
              <a:spLocks noChangeArrowheads="1"/>
            </p:cNvSpPr>
            <p:nvPr/>
          </p:nvSpPr>
          <p:spPr bwMode="auto">
            <a:xfrm>
              <a:off x="3134247" y="3792345"/>
              <a:ext cx="754425" cy="474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i="1" dirty="0" smtClean="0">
                  <a:latin typeface="Times New Roman" charset="0"/>
                </a:rPr>
                <a:t>p/r</a:t>
              </a:r>
              <a:r>
                <a:rPr lang="en-US" sz="1800" i="1" baseline="-25000" dirty="0">
                  <a:latin typeface="Times New Roman" charset="0"/>
                </a:rPr>
                <a:t>3</a:t>
              </a:r>
            </a:p>
          </p:txBody>
        </p:sp>
        <p:sp>
          <p:nvSpPr>
            <p:cNvPr id="67" name="Text Box 38"/>
            <p:cNvSpPr txBox="1">
              <a:spLocks noChangeArrowheads="1"/>
            </p:cNvSpPr>
            <p:nvPr/>
          </p:nvSpPr>
          <p:spPr bwMode="auto">
            <a:xfrm>
              <a:off x="3730515" y="4401945"/>
              <a:ext cx="754425" cy="474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i="1" dirty="0" smtClean="0">
                  <a:latin typeface="Times New Roman" charset="0"/>
                </a:rPr>
                <a:t>p/r</a:t>
              </a:r>
              <a:r>
                <a:rPr lang="en-US" sz="1800" i="1" baseline="-25000" dirty="0">
                  <a:latin typeface="Times New Roman" charset="0"/>
                </a:rPr>
                <a:t>4</a:t>
              </a:r>
            </a:p>
          </p:txBody>
        </p:sp>
        <p:sp>
          <p:nvSpPr>
            <p:cNvPr id="70" name="Text Box 38"/>
            <p:cNvSpPr txBox="1">
              <a:spLocks noChangeArrowheads="1"/>
            </p:cNvSpPr>
            <p:nvPr/>
          </p:nvSpPr>
          <p:spPr bwMode="auto">
            <a:xfrm>
              <a:off x="3124200" y="4865914"/>
              <a:ext cx="705205" cy="474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i="1" dirty="0" smtClean="0">
                  <a:latin typeface="Times New Roman" charset="0"/>
                </a:rPr>
                <a:t>l</a:t>
              </a:r>
              <a:r>
                <a:rPr lang="en-US" sz="1800" i="1" baseline="-25000" dirty="0">
                  <a:latin typeface="Times New Roman" charset="0"/>
                </a:rPr>
                <a:t>3</a:t>
              </a:r>
              <a:r>
                <a:rPr lang="en-US" sz="1800" i="1" dirty="0" smtClean="0">
                  <a:latin typeface="Times New Roman" charset="0"/>
                </a:rPr>
                <a:t>/c</a:t>
              </a:r>
              <a:endParaRPr lang="en-US" sz="1800" i="1" baseline="-25000" dirty="0">
                <a:latin typeface="Times New Roman" charset="0"/>
              </a:endParaRPr>
            </a:p>
          </p:txBody>
        </p:sp>
      </p:grpSp>
      <p:sp>
        <p:nvSpPr>
          <p:cNvPr id="71" name="Text Box 38"/>
          <p:cNvSpPr txBox="1">
            <a:spLocks noChangeArrowheads="1"/>
          </p:cNvSpPr>
          <p:nvPr/>
        </p:nvSpPr>
        <p:spPr bwMode="auto">
          <a:xfrm>
            <a:off x="3048000" y="5544945"/>
            <a:ext cx="705205" cy="474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i="1" dirty="0" smtClean="0">
                <a:latin typeface="Times New Roman" charset="0"/>
              </a:rPr>
              <a:t>l</a:t>
            </a:r>
            <a:r>
              <a:rPr lang="en-US" sz="1800" i="1" baseline="-25000" dirty="0">
                <a:latin typeface="Times New Roman" charset="0"/>
              </a:rPr>
              <a:t>4</a:t>
            </a:r>
            <a:r>
              <a:rPr lang="en-US" sz="1800" i="1" dirty="0" smtClean="0">
                <a:latin typeface="Times New Roman" charset="0"/>
              </a:rPr>
              <a:t>/c</a:t>
            </a:r>
            <a:endParaRPr lang="en-US" sz="1800" i="1" baseline="-25000" dirty="0">
              <a:latin typeface="Times New Roman" charset="0"/>
            </a:endParaRPr>
          </a:p>
        </p:txBody>
      </p:sp>
      <p:grpSp>
        <p:nvGrpSpPr>
          <p:cNvPr id="8" name="Group 7"/>
          <p:cNvGrpSpPr/>
          <p:nvPr/>
        </p:nvGrpSpPr>
        <p:grpSpPr>
          <a:xfrm>
            <a:off x="2438400" y="3576935"/>
            <a:ext cx="915969" cy="461665"/>
            <a:chOff x="2438400" y="3576935"/>
            <a:chExt cx="915969" cy="461665"/>
          </a:xfrm>
        </p:grpSpPr>
        <p:sp>
          <p:nvSpPr>
            <p:cNvPr id="85" name="Line 56"/>
            <p:cNvSpPr>
              <a:spLocks noChangeShapeType="1"/>
            </p:cNvSpPr>
            <p:nvPr/>
          </p:nvSpPr>
          <p:spPr bwMode="auto">
            <a:xfrm>
              <a:off x="2514600" y="4038600"/>
              <a:ext cx="609600" cy="0"/>
            </a:xfrm>
            <a:prstGeom prst="line">
              <a:avLst/>
            </a:prstGeom>
            <a:noFill/>
            <a:ln w="9525">
              <a:solidFill>
                <a:srgbClr val="FF0000"/>
              </a:solidFill>
              <a:round/>
              <a:headEnd type="arrow"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8" name="TextBox 87"/>
            <p:cNvSpPr txBox="1"/>
            <p:nvPr/>
          </p:nvSpPr>
          <p:spPr>
            <a:xfrm>
              <a:off x="2438400" y="3576935"/>
              <a:ext cx="915969" cy="461665"/>
            </a:xfrm>
            <a:prstGeom prst="rect">
              <a:avLst/>
            </a:prstGeom>
            <a:noFill/>
          </p:spPr>
          <p:txBody>
            <a:bodyPr wrap="none" rtlCol="0">
              <a:spAutoFit/>
            </a:bodyPr>
            <a:lstStyle/>
            <a:p>
              <a:r>
                <a:rPr lang="en-US" i="1" dirty="0" smtClean="0">
                  <a:solidFill>
                    <a:srgbClr val="FF0000"/>
                  </a:solidFill>
                  <a:latin typeface="Times New Roman"/>
                  <a:cs typeface="Times New Roman"/>
                </a:rPr>
                <a:t>Q</a:t>
              </a:r>
              <a:r>
                <a:rPr lang="en-US" baseline="-25000" dirty="0" smtClean="0">
                  <a:solidFill>
                    <a:srgbClr val="FF0000"/>
                  </a:solidFill>
                  <a:latin typeface="Times New Roman"/>
                  <a:cs typeface="Times New Roman"/>
                </a:rPr>
                <a:t>2</a:t>
              </a:r>
              <a:r>
                <a:rPr lang="en-US" i="1" dirty="0" smtClean="0">
                  <a:solidFill>
                    <a:srgbClr val="FF0000"/>
                  </a:solidFill>
                  <a:latin typeface="Times New Roman"/>
                  <a:cs typeface="Times New Roman"/>
                </a:rPr>
                <a:t>(t)</a:t>
              </a:r>
              <a:endParaRPr lang="en-US" i="1" dirty="0">
                <a:solidFill>
                  <a:srgbClr val="FF0000"/>
                </a:solidFill>
                <a:latin typeface="Times New Roman"/>
                <a:cs typeface="Times New Roman"/>
              </a:endParaRPr>
            </a:p>
          </p:txBody>
        </p:sp>
      </p:grpSp>
      <p:sp>
        <p:nvSpPr>
          <p:cNvPr id="89" name="TextBox 88"/>
          <p:cNvSpPr txBox="1"/>
          <p:nvPr/>
        </p:nvSpPr>
        <p:spPr>
          <a:xfrm>
            <a:off x="4246985" y="5178623"/>
            <a:ext cx="553615" cy="307777"/>
          </a:xfrm>
          <a:prstGeom prst="rect">
            <a:avLst/>
          </a:prstGeom>
          <a:noFill/>
        </p:spPr>
        <p:txBody>
          <a:bodyPr wrap="none" rtlCol="0">
            <a:spAutoFit/>
          </a:bodyPr>
          <a:lstStyle/>
          <a:p>
            <a:r>
              <a:rPr lang="en-US" sz="1400" i="1" dirty="0" smtClean="0">
                <a:latin typeface="Times New Roman"/>
                <a:cs typeface="Times New Roman"/>
              </a:rPr>
              <a:t>time</a:t>
            </a:r>
            <a:endParaRPr lang="en-US" sz="1400" i="1" dirty="0">
              <a:latin typeface="Times New Roman"/>
              <a:cs typeface="Times New Roman"/>
            </a:endParaRPr>
          </a:p>
        </p:txBody>
      </p:sp>
      <p:sp>
        <p:nvSpPr>
          <p:cNvPr id="10" name="Rectangle 9"/>
          <p:cNvSpPr/>
          <p:nvPr/>
        </p:nvSpPr>
        <p:spPr bwMode="auto">
          <a:xfrm>
            <a:off x="3657600" y="2667000"/>
            <a:ext cx="5181600" cy="1600200"/>
          </a:xfrm>
          <a:prstGeom prst="rect">
            <a:avLst/>
          </a:prstGeom>
          <a:solidFill>
            <a:srgbClr val="FFFFFF"/>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j-lt"/>
              <a:ea typeface="ＭＳ Ｐゴシック" charset="0"/>
            </a:endParaRPr>
          </a:p>
        </p:txBody>
      </p:sp>
      <p:graphicFrame>
        <p:nvGraphicFramePr>
          <p:cNvPr id="87" name="Object 86"/>
          <p:cNvGraphicFramePr>
            <a:graphicFrameLocks noChangeAspect="1"/>
          </p:cNvGraphicFramePr>
          <p:nvPr>
            <p:extLst>
              <p:ext uri="{D42A27DB-BD31-4B8C-83A1-F6EECF244321}">
                <p14:modId xmlns:p14="http://schemas.microsoft.com/office/powerpoint/2010/main" val="573842510"/>
              </p:ext>
            </p:extLst>
          </p:nvPr>
        </p:nvGraphicFramePr>
        <p:xfrm>
          <a:off x="3052763" y="2527300"/>
          <a:ext cx="5786437" cy="1130300"/>
        </p:xfrm>
        <a:graphic>
          <a:graphicData uri="http://schemas.openxmlformats.org/presentationml/2006/ole">
            <mc:AlternateContent xmlns:mc="http://schemas.openxmlformats.org/markup-compatibility/2006">
              <mc:Choice xmlns:v="urn:schemas-microsoft-com:vml" Requires="v">
                <p:oleObj spid="_x0000_s111678" name="Equation" r:id="rId6" imgW="2463800" imgH="482600" progId="Equation.3">
                  <p:embed/>
                </p:oleObj>
              </mc:Choice>
              <mc:Fallback>
                <p:oleObj name="Equation" r:id="rId6" imgW="2463800" imgH="482600" progId="Equation.3">
                  <p:embed/>
                  <p:pic>
                    <p:nvPicPr>
                      <p:cNvPr id="0" name=""/>
                      <p:cNvPicPr/>
                      <p:nvPr/>
                    </p:nvPicPr>
                    <p:blipFill>
                      <a:blip r:embed="rId7"/>
                      <a:stretch>
                        <a:fillRect/>
                      </a:stretch>
                    </p:blipFill>
                    <p:spPr>
                      <a:xfrm>
                        <a:off x="3052763" y="2527300"/>
                        <a:ext cx="5786437" cy="1130300"/>
                      </a:xfrm>
                      <a:prstGeom prst="rect">
                        <a:avLst/>
                      </a:prstGeom>
                      <a:solidFill>
                        <a:srgbClr val="FFFFFF"/>
                      </a:solidFill>
                      <a:ln>
                        <a:solidFill>
                          <a:srgbClr val="000000"/>
                        </a:solidFill>
                      </a:ln>
                    </p:spPr>
                  </p:pic>
                </p:oleObj>
              </mc:Fallback>
            </mc:AlternateContent>
          </a:graphicData>
        </a:graphic>
      </p:graphicFrame>
      <p:sp>
        <p:nvSpPr>
          <p:cNvPr id="86" name="TextBox 85"/>
          <p:cNvSpPr txBox="1"/>
          <p:nvPr/>
        </p:nvSpPr>
        <p:spPr>
          <a:xfrm>
            <a:off x="457200" y="6197024"/>
            <a:ext cx="5528877" cy="584776"/>
          </a:xfrm>
          <a:prstGeom prst="rect">
            <a:avLst/>
          </a:prstGeom>
          <a:noFill/>
        </p:spPr>
        <p:txBody>
          <a:bodyPr wrap="none" rtlCol="0">
            <a:spAutoFit/>
          </a:bodyPr>
          <a:lstStyle/>
          <a:p>
            <a:r>
              <a:rPr lang="en-US" sz="1600" dirty="0" smtClean="0">
                <a:latin typeface="+mj-lt"/>
              </a:rPr>
              <a:t>*</a:t>
            </a:r>
            <a:r>
              <a:rPr lang="en-US" sz="1600" dirty="0" err="1" smtClean="0">
                <a:latin typeface="+mj-lt"/>
              </a:rPr>
              <a:t>Queueing</a:t>
            </a:r>
            <a:r>
              <a:rPr lang="en-US" sz="1600" dirty="0" smtClean="0">
                <a:latin typeface="+mj-lt"/>
              </a:rPr>
              <a:t> = UK spelling, adopted by </a:t>
            </a:r>
            <a:r>
              <a:rPr lang="en-US" sz="1600" dirty="0" err="1" smtClean="0">
                <a:latin typeface="+mj-lt"/>
              </a:rPr>
              <a:t>Kleinrock</a:t>
            </a:r>
            <a:r>
              <a:rPr lang="en-US" sz="1600" dirty="0" smtClean="0">
                <a:latin typeface="+mj-lt"/>
              </a:rPr>
              <a:t> at UCLA in 1960s. </a:t>
            </a:r>
            <a:br>
              <a:rPr lang="en-US" sz="1600" dirty="0" smtClean="0">
                <a:latin typeface="+mj-lt"/>
              </a:rPr>
            </a:br>
            <a:r>
              <a:rPr lang="en-US" sz="1600" dirty="0" smtClean="0">
                <a:latin typeface="+mj-lt"/>
              </a:rPr>
              <a:t>  </a:t>
            </a:r>
            <a:r>
              <a:rPr lang="en-US" sz="1600" dirty="0" err="1" smtClean="0">
                <a:latin typeface="+mj-lt"/>
              </a:rPr>
              <a:t>Queueing</a:t>
            </a:r>
            <a:r>
              <a:rPr lang="en-US" sz="1600" dirty="0" smtClean="0">
                <a:latin typeface="+mj-lt"/>
              </a:rPr>
              <a:t> and queuing (US spelling) are both widely used.</a:t>
            </a:r>
            <a:endParaRPr lang="en-US" sz="1600" dirty="0">
              <a:latin typeface="+mj-lt"/>
            </a:endParaRPr>
          </a:p>
        </p:txBody>
      </p:sp>
    </p:spTree>
    <p:extLst>
      <p:ext uri="{BB962C8B-B14F-4D97-AF65-F5344CB8AC3E}">
        <p14:creationId xmlns:p14="http://schemas.microsoft.com/office/powerpoint/2010/main" val="21783550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3.33333E-6 -1.11111E-6 L 0.06667 -1.11111E-6 " pathEditMode="relative" ptsTypes="AA">
                                      <p:cBhvr>
                                        <p:cTn id="10" dur="1000" fill="hold"/>
                                        <p:tgtEl>
                                          <p:spTgt spid="7"/>
                                        </p:tgtEl>
                                        <p:attrNameLst>
                                          <p:attrName>ppt_x</p:attrName>
                                          <p:attrName>ppt_y</p:attrName>
                                        </p:attrNameLst>
                                      </p:cBhvr>
                                    </p:animMotion>
                                  </p:childTnLst>
                                </p:cTn>
                              </p:par>
                            </p:childTnLst>
                          </p:cTn>
                        </p:par>
                        <p:par>
                          <p:cTn id="11" fill="hold">
                            <p:stCondLst>
                              <p:cond delay="1000"/>
                            </p:stCondLst>
                            <p:childTnLst>
                              <p:par>
                                <p:cTn id="12" presetID="1" presetClass="entr" presetSubtype="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8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Content Placeholder 4"/>
          <p:cNvSpPr>
            <a:spLocks noGrp="1"/>
          </p:cNvSpPr>
          <p:nvPr>
            <p:ph idx="1"/>
          </p:nvPr>
        </p:nvSpPr>
        <p:spPr/>
        <p:txBody>
          <a:bodyPr/>
          <a:lstStyle/>
          <a:p>
            <a:r>
              <a:rPr lang="en-US" dirty="0" smtClean="0"/>
              <a:t>Insert the “ping” video here. </a:t>
            </a:r>
            <a:endParaRPr lang="en-US" dirty="0"/>
          </a:p>
          <a:p>
            <a:endParaRPr lang="en-US" dirty="0"/>
          </a:p>
        </p:txBody>
      </p:sp>
      <p:sp>
        <p:nvSpPr>
          <p:cNvPr id="3" name="Slide Number Placeholder 2"/>
          <p:cNvSpPr>
            <a:spLocks noGrp="1"/>
          </p:cNvSpPr>
          <p:nvPr>
            <p:ph type="sldNum" sz="quarter" idx="12"/>
          </p:nvPr>
        </p:nvSpPr>
        <p:spPr/>
        <p:txBody>
          <a:bodyPr/>
          <a:lstStyle/>
          <a:p>
            <a:fld id="{92BF0D90-96B9-DC48-8428-5ED7CC121714}" type="slidenum">
              <a:rPr lang="en-US" smtClean="0"/>
              <a:pPr/>
              <a:t>9</a:t>
            </a:fld>
            <a:endParaRPr lang="en-US"/>
          </a:p>
        </p:txBody>
      </p:sp>
    </p:spTree>
    <p:extLst>
      <p:ext uri="{BB962C8B-B14F-4D97-AF65-F5344CB8AC3E}">
        <p14:creationId xmlns:p14="http://schemas.microsoft.com/office/powerpoint/2010/main" val="289676816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Comic Sans MS"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Comic Sans MS" charset="0"/>
            <a:ea typeface="ＭＳ Ｐゴシック"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C:\WINDOWS\Application Data\Microsoft\Templates\Blank Presentation.pot</Template>
  <TotalTime>11815</TotalTime>
  <Words>2066</Words>
  <Application>Microsoft Macintosh PowerPoint</Application>
  <PresentationFormat>On-screen Show (4:3)</PresentationFormat>
  <Paragraphs>169</Paragraphs>
  <Slides>13</Slides>
  <Notes>11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5" baseType="lpstr">
      <vt:lpstr>Blank Presentation</vt:lpstr>
      <vt:lpstr>Equation</vt:lpstr>
      <vt:lpstr>CS144 An Introduction to Computer Networks</vt:lpstr>
      <vt:lpstr>Outline</vt:lpstr>
      <vt:lpstr>PowerPoint Presentation</vt:lpstr>
      <vt:lpstr>PowerPoint Presentation</vt:lpstr>
      <vt:lpstr>Outline</vt:lpstr>
      <vt:lpstr>End-to-end delay</vt:lpstr>
      <vt:lpstr>PowerPoint Presentation</vt:lpstr>
      <vt:lpstr>PowerPoint Presentation</vt:lpstr>
      <vt:lpstr>PowerPoint Presentation</vt:lpstr>
      <vt:lpstr>&lt;end&gt;</vt:lpstr>
      <vt:lpstr>Packet delay variation</vt:lpstr>
      <vt:lpstr>Packet delay variation</vt:lpstr>
      <vt:lpstr>Summary</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CS244a: An Introduction to Computer Networks</dc:title>
  <dc:creator>Nick McKeown</dc:creator>
  <cp:lastModifiedBy>Nick McKeown</cp:lastModifiedBy>
  <cp:revision>173</cp:revision>
  <dcterms:created xsi:type="dcterms:W3CDTF">1999-12-30T18:54:40Z</dcterms:created>
  <dcterms:modified xsi:type="dcterms:W3CDTF">2013-09-12T18:23:54Z</dcterms:modified>
</cp:coreProperties>
</file>