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9601200" cy="12801600" type="A3"/>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embeddedFont>
  </p:embeddedFontLst>
  <p:custDataLst>
    <p:tags r:id="rId9"/>
  </p:custDataLst>
  <p:defaultTextStyle>
    <a:defPPr>
      <a:defRPr lang="en-US"/>
    </a:defPPr>
    <a:lvl1pPr algn="l" rtl="0" eaLnBrk="0" fontAlgn="base" hangingPunct="0">
      <a:spcBef>
        <a:spcPct val="0"/>
      </a:spcBef>
      <a:spcAft>
        <a:spcPct val="0"/>
      </a:spcAft>
      <a:defRPr sz="700" kern="1200">
        <a:solidFill>
          <a:schemeClr val="tx1"/>
        </a:solidFill>
        <a:latin typeface="Times New Roman" pitchFamily="18" charset="0"/>
        <a:ea typeface="+mn-ea"/>
        <a:cs typeface="+mn-cs"/>
      </a:defRPr>
    </a:lvl1pPr>
    <a:lvl2pPr marL="133320" algn="l" rtl="0" eaLnBrk="0" fontAlgn="base" hangingPunct="0">
      <a:spcBef>
        <a:spcPct val="0"/>
      </a:spcBef>
      <a:spcAft>
        <a:spcPct val="0"/>
      </a:spcAft>
      <a:defRPr sz="700" kern="1200">
        <a:solidFill>
          <a:schemeClr val="tx1"/>
        </a:solidFill>
        <a:latin typeface="Times New Roman" pitchFamily="18" charset="0"/>
        <a:ea typeface="+mn-ea"/>
        <a:cs typeface="+mn-cs"/>
      </a:defRPr>
    </a:lvl2pPr>
    <a:lvl3pPr marL="266639" algn="l" rtl="0" eaLnBrk="0" fontAlgn="base" hangingPunct="0">
      <a:spcBef>
        <a:spcPct val="0"/>
      </a:spcBef>
      <a:spcAft>
        <a:spcPct val="0"/>
      </a:spcAft>
      <a:defRPr sz="700" kern="1200">
        <a:solidFill>
          <a:schemeClr val="tx1"/>
        </a:solidFill>
        <a:latin typeface="Times New Roman" pitchFamily="18" charset="0"/>
        <a:ea typeface="+mn-ea"/>
        <a:cs typeface="+mn-cs"/>
      </a:defRPr>
    </a:lvl3pPr>
    <a:lvl4pPr marL="399959" algn="l" rtl="0" eaLnBrk="0" fontAlgn="base" hangingPunct="0">
      <a:spcBef>
        <a:spcPct val="0"/>
      </a:spcBef>
      <a:spcAft>
        <a:spcPct val="0"/>
      </a:spcAft>
      <a:defRPr sz="700" kern="1200">
        <a:solidFill>
          <a:schemeClr val="tx1"/>
        </a:solidFill>
        <a:latin typeface="Times New Roman" pitchFamily="18" charset="0"/>
        <a:ea typeface="+mn-ea"/>
        <a:cs typeface="+mn-cs"/>
      </a:defRPr>
    </a:lvl4pPr>
    <a:lvl5pPr marL="533278" algn="l" rtl="0" eaLnBrk="0" fontAlgn="base" hangingPunct="0">
      <a:spcBef>
        <a:spcPct val="0"/>
      </a:spcBef>
      <a:spcAft>
        <a:spcPct val="0"/>
      </a:spcAft>
      <a:defRPr sz="700" kern="1200">
        <a:solidFill>
          <a:schemeClr val="tx1"/>
        </a:solidFill>
        <a:latin typeface="Times New Roman" pitchFamily="18" charset="0"/>
        <a:ea typeface="+mn-ea"/>
        <a:cs typeface="+mn-cs"/>
      </a:defRPr>
    </a:lvl5pPr>
    <a:lvl6pPr marL="666598" algn="l" defTabSz="266639" rtl="0" eaLnBrk="1" latinLnBrk="0" hangingPunct="1">
      <a:defRPr sz="700" kern="1200">
        <a:solidFill>
          <a:schemeClr val="tx1"/>
        </a:solidFill>
        <a:latin typeface="Times New Roman" pitchFamily="18" charset="0"/>
        <a:ea typeface="+mn-ea"/>
        <a:cs typeface="+mn-cs"/>
      </a:defRPr>
    </a:lvl6pPr>
    <a:lvl7pPr marL="799917" algn="l" defTabSz="266639" rtl="0" eaLnBrk="1" latinLnBrk="0" hangingPunct="1">
      <a:defRPr sz="700" kern="1200">
        <a:solidFill>
          <a:schemeClr val="tx1"/>
        </a:solidFill>
        <a:latin typeface="Times New Roman" pitchFamily="18" charset="0"/>
        <a:ea typeface="+mn-ea"/>
        <a:cs typeface="+mn-cs"/>
      </a:defRPr>
    </a:lvl7pPr>
    <a:lvl8pPr marL="933237" algn="l" defTabSz="266639" rtl="0" eaLnBrk="1" latinLnBrk="0" hangingPunct="1">
      <a:defRPr sz="700" kern="1200">
        <a:solidFill>
          <a:schemeClr val="tx1"/>
        </a:solidFill>
        <a:latin typeface="Times New Roman" pitchFamily="18" charset="0"/>
        <a:ea typeface="+mn-ea"/>
        <a:cs typeface="+mn-cs"/>
      </a:defRPr>
    </a:lvl8pPr>
    <a:lvl9pPr marL="1066556" algn="l" defTabSz="266639" rtl="0" eaLnBrk="1" latinLnBrk="0" hangingPunct="1">
      <a:defRPr sz="7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7765" userDrawn="1">
          <p15:clr>
            <a:srgbClr val="A4A3A4"/>
          </p15:clr>
        </p15:guide>
        <p15:guide id="2" orient="horz" pos="2190" userDrawn="1">
          <p15:clr>
            <a:srgbClr val="A4A3A4"/>
          </p15:clr>
        </p15:guide>
        <p15:guide id="3" orient="horz" pos="1374" userDrawn="1">
          <p15:clr>
            <a:srgbClr val="A4A3A4"/>
          </p15:clr>
        </p15:guide>
        <p15:guide id="4" orient="horz" pos="2429" userDrawn="1">
          <p15:clr>
            <a:srgbClr val="A4A3A4"/>
          </p15:clr>
        </p15:guide>
        <p15:guide id="5" pos="158" userDrawn="1">
          <p15:clr>
            <a:srgbClr val="A4A3A4"/>
          </p15:clr>
        </p15:guide>
        <p15:guide id="6" pos="1512" userDrawn="1">
          <p15:clr>
            <a:srgbClr val="A4A3A4"/>
          </p15:clr>
        </p15:guide>
        <p15:guide id="7" pos="1617" userDrawn="1">
          <p15:clr>
            <a:srgbClr val="A4A3A4"/>
          </p15:clr>
        </p15:guide>
        <p15:guide id="8" pos="2972" userDrawn="1">
          <p15:clr>
            <a:srgbClr val="A4A3A4"/>
          </p15:clr>
        </p15:guide>
        <p15:guide id="9" pos="3077" userDrawn="1">
          <p15:clr>
            <a:srgbClr val="A4A3A4"/>
          </p15:clr>
        </p15:guide>
        <p15:guide id="10" pos="4431" userDrawn="1">
          <p15:clr>
            <a:srgbClr val="A4A3A4"/>
          </p15:clr>
        </p15:guide>
        <p15:guide id="11" pos="4536" userDrawn="1">
          <p15:clr>
            <a:srgbClr val="A4A3A4"/>
          </p15:clr>
        </p15:guide>
        <p15:guide id="12" pos="5891"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63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206" autoAdjust="0"/>
  </p:normalViewPr>
  <p:slideViewPr>
    <p:cSldViewPr>
      <p:cViewPr>
        <p:scale>
          <a:sx n="80" d="100"/>
          <a:sy n="80" d="100"/>
        </p:scale>
        <p:origin x="1428" y="-2148"/>
      </p:cViewPr>
      <p:guideLst>
        <p:guide orient="horz" pos="7765"/>
        <p:guide orient="horz" pos="2190"/>
        <p:guide orient="horz" pos="1374"/>
        <p:guide orient="horz" pos="2429"/>
        <p:guide pos="158"/>
        <p:guide pos="1512"/>
        <p:guide pos="1617"/>
        <p:guide pos="2972"/>
        <p:guide pos="3077"/>
        <p:guide pos="4431"/>
        <p:guide pos="4536"/>
        <p:guide pos="58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handoutMaster" Target="handoutMasters/handout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8845550" y="3757613"/>
            <a:ext cx="140620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50" kern="1200">
        <a:solidFill>
          <a:schemeClr val="tx1"/>
        </a:solidFill>
        <a:latin typeface="Times New Roman" pitchFamily="18" charset="0"/>
        <a:ea typeface="+mn-ea"/>
        <a:cs typeface="+mn-cs"/>
      </a:defRPr>
    </a:lvl1pPr>
    <a:lvl2pPr marL="133320" algn="l" rtl="0" eaLnBrk="0" fontAlgn="base" hangingPunct="0">
      <a:spcBef>
        <a:spcPct val="30000"/>
      </a:spcBef>
      <a:spcAft>
        <a:spcPct val="0"/>
      </a:spcAft>
      <a:defRPr sz="350" kern="1200">
        <a:solidFill>
          <a:schemeClr val="tx1"/>
        </a:solidFill>
        <a:latin typeface="Times New Roman" pitchFamily="18" charset="0"/>
        <a:ea typeface="+mn-ea"/>
        <a:cs typeface="+mn-cs"/>
      </a:defRPr>
    </a:lvl2pPr>
    <a:lvl3pPr marL="266639" algn="l" rtl="0" eaLnBrk="0" fontAlgn="base" hangingPunct="0">
      <a:spcBef>
        <a:spcPct val="30000"/>
      </a:spcBef>
      <a:spcAft>
        <a:spcPct val="0"/>
      </a:spcAft>
      <a:defRPr sz="350" kern="1200">
        <a:solidFill>
          <a:schemeClr val="tx1"/>
        </a:solidFill>
        <a:latin typeface="Times New Roman" pitchFamily="18" charset="0"/>
        <a:ea typeface="+mn-ea"/>
        <a:cs typeface="+mn-cs"/>
      </a:defRPr>
    </a:lvl3pPr>
    <a:lvl4pPr marL="399959" algn="l" rtl="0" eaLnBrk="0" fontAlgn="base" hangingPunct="0">
      <a:spcBef>
        <a:spcPct val="30000"/>
      </a:spcBef>
      <a:spcAft>
        <a:spcPct val="0"/>
      </a:spcAft>
      <a:defRPr sz="350" kern="1200">
        <a:solidFill>
          <a:schemeClr val="tx1"/>
        </a:solidFill>
        <a:latin typeface="Times New Roman" pitchFamily="18" charset="0"/>
        <a:ea typeface="+mn-ea"/>
        <a:cs typeface="+mn-cs"/>
      </a:defRPr>
    </a:lvl4pPr>
    <a:lvl5pPr marL="533278" algn="l" rtl="0" eaLnBrk="0" fontAlgn="base" hangingPunct="0">
      <a:spcBef>
        <a:spcPct val="30000"/>
      </a:spcBef>
      <a:spcAft>
        <a:spcPct val="0"/>
      </a:spcAft>
      <a:defRPr sz="350" kern="1200">
        <a:solidFill>
          <a:schemeClr val="tx1"/>
        </a:solidFill>
        <a:latin typeface="Times New Roman" pitchFamily="18" charset="0"/>
        <a:ea typeface="+mn-ea"/>
        <a:cs typeface="+mn-cs"/>
      </a:defRPr>
    </a:lvl5pPr>
    <a:lvl6pPr marL="666598" algn="l" defTabSz="266639" rtl="0" eaLnBrk="1" latinLnBrk="0" hangingPunct="1">
      <a:defRPr sz="350" kern="1200">
        <a:solidFill>
          <a:schemeClr val="tx1"/>
        </a:solidFill>
        <a:latin typeface="+mn-lt"/>
        <a:ea typeface="+mn-ea"/>
        <a:cs typeface="+mn-cs"/>
      </a:defRPr>
    </a:lvl6pPr>
    <a:lvl7pPr marL="799917" algn="l" defTabSz="266639" rtl="0" eaLnBrk="1" latinLnBrk="0" hangingPunct="1">
      <a:defRPr sz="350" kern="1200">
        <a:solidFill>
          <a:schemeClr val="tx1"/>
        </a:solidFill>
        <a:latin typeface="+mn-lt"/>
        <a:ea typeface="+mn-ea"/>
        <a:cs typeface="+mn-cs"/>
      </a:defRPr>
    </a:lvl7pPr>
    <a:lvl8pPr marL="933237" algn="l" defTabSz="266639" rtl="0" eaLnBrk="1" latinLnBrk="0" hangingPunct="1">
      <a:defRPr sz="350" kern="1200">
        <a:solidFill>
          <a:schemeClr val="tx1"/>
        </a:solidFill>
        <a:latin typeface="+mn-lt"/>
        <a:ea typeface="+mn-ea"/>
        <a:cs typeface="+mn-cs"/>
      </a:defRPr>
    </a:lvl8pPr>
    <a:lvl9pPr marL="1066556" algn="l" defTabSz="266639" rtl="0" eaLnBrk="1" latinLnBrk="0" hangingPunct="1">
      <a:defRPr sz="3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8845550" y="3757613"/>
            <a:ext cx="140620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152" y="3977041"/>
            <a:ext cx="8160897" cy="274355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1440304" y="7253993"/>
            <a:ext cx="6720593" cy="3272014"/>
          </a:xfrm>
        </p:spPr>
        <p:txBody>
          <a:bodyPr/>
          <a:lstStyle>
            <a:defPPr>
              <a:defRPr kern="1200"/>
            </a:defPPr>
            <a:lvl1pPr marL="0" indent="0" algn="ctr">
              <a:buNone/>
              <a:defRPr/>
            </a:lvl1pPr>
            <a:lvl2pPr marL="100024" indent="0" algn="ctr">
              <a:buNone/>
              <a:defRPr/>
            </a:lvl2pPr>
            <a:lvl3pPr marL="200048" indent="0" algn="ctr">
              <a:buNone/>
              <a:defRPr/>
            </a:lvl3pPr>
            <a:lvl4pPr marL="300072" indent="0" algn="ctr">
              <a:buNone/>
              <a:defRPr/>
            </a:lvl4pPr>
            <a:lvl5pPr marL="400096" indent="0" algn="ctr">
              <a:buNone/>
              <a:defRPr/>
            </a:lvl5pPr>
            <a:lvl6pPr marL="500120" indent="0" algn="ctr">
              <a:buNone/>
              <a:defRPr/>
            </a:lvl6pPr>
            <a:lvl7pPr marL="600144" indent="0" algn="ctr">
              <a:buNone/>
              <a:defRPr/>
            </a:lvl7pPr>
            <a:lvl8pPr marL="700168" indent="0" algn="ctr">
              <a:buNone/>
              <a:defRPr/>
            </a:lvl8pPr>
            <a:lvl9pPr marL="800191"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0670" y="1137797"/>
            <a:ext cx="2040070" cy="10241404"/>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720461" y="1137797"/>
            <a:ext cx="6090577" cy="10241404"/>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428" y="8226337"/>
            <a:ext cx="8160897" cy="2542293"/>
          </a:xfrm>
        </p:spPr>
        <p:txBody>
          <a:bodyPr anchor="t"/>
          <a:lstStyle>
            <a:defPPr>
              <a:defRPr kern="1200"/>
            </a:defPPr>
            <a:lvl1pPr algn="l">
              <a:defRPr sz="875" b="1" cap="all"/>
            </a:lvl1pPr>
          </a:lstStyle>
          <a:p>
            <a:r>
              <a:rPr lang="en-US"/>
              <a:t>Click to edit Master title style</a:t>
            </a:r>
          </a:p>
        </p:txBody>
      </p:sp>
      <p:sp>
        <p:nvSpPr>
          <p:cNvPr id="3" name="Text Placeholder 2"/>
          <p:cNvSpPr>
            <a:spLocks noGrp="1"/>
          </p:cNvSpPr>
          <p:nvPr>
            <p:ph type="body" idx="1"/>
          </p:nvPr>
        </p:nvSpPr>
        <p:spPr>
          <a:xfrm>
            <a:off x="758428" y="5425987"/>
            <a:ext cx="8160897" cy="2800350"/>
          </a:xfrm>
        </p:spPr>
        <p:txBody>
          <a:bodyPr anchor="b"/>
          <a:lstStyle>
            <a:defPPr>
              <a:defRPr kern="1200"/>
            </a:defPPr>
            <a:lvl1pPr marL="0" indent="0">
              <a:buNone/>
              <a:defRPr sz="438"/>
            </a:lvl1pPr>
            <a:lvl2pPr marL="100024" indent="0">
              <a:buNone/>
              <a:defRPr sz="394"/>
            </a:lvl2pPr>
            <a:lvl3pPr marL="200048" indent="0">
              <a:buNone/>
              <a:defRPr sz="350"/>
            </a:lvl3pPr>
            <a:lvl4pPr marL="300072" indent="0">
              <a:buNone/>
              <a:defRPr sz="306"/>
            </a:lvl4pPr>
            <a:lvl5pPr marL="400096" indent="0">
              <a:buNone/>
              <a:defRPr sz="306"/>
            </a:lvl5pPr>
            <a:lvl6pPr marL="500120" indent="0">
              <a:buNone/>
              <a:defRPr sz="306"/>
            </a:lvl6pPr>
            <a:lvl7pPr marL="600144" indent="0">
              <a:buNone/>
              <a:defRPr sz="306"/>
            </a:lvl7pPr>
            <a:lvl8pPr marL="700168" indent="0">
              <a:buNone/>
              <a:defRPr sz="306"/>
            </a:lvl8pPr>
            <a:lvl9pPr marL="800191" indent="0">
              <a:buNone/>
              <a:defRPr sz="306"/>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720461" y="3697994"/>
            <a:ext cx="4065322" cy="7681207"/>
          </a:xfrm>
        </p:spPr>
        <p:txBody>
          <a:bodyPr/>
          <a:lstStyle>
            <a:defPPr>
              <a:defRPr kern="1200"/>
            </a:defPPr>
            <a:lvl1pPr>
              <a:defRPr sz="613"/>
            </a:lvl1pPr>
            <a:lvl2pPr>
              <a:defRPr sz="525"/>
            </a:lvl2pPr>
            <a:lvl3pPr>
              <a:defRPr sz="438"/>
            </a:lvl3pPr>
            <a:lvl4pPr>
              <a:defRPr sz="394"/>
            </a:lvl4pPr>
            <a:lvl5pPr>
              <a:defRPr sz="394"/>
            </a:lvl5pPr>
            <a:lvl6pPr>
              <a:defRPr sz="394"/>
            </a:lvl6pPr>
            <a:lvl7pPr>
              <a:defRPr sz="394"/>
            </a:lvl7pPr>
            <a:lvl8pPr>
              <a:defRPr sz="394"/>
            </a:lvl8pPr>
            <a:lvl9pPr>
              <a:defRPr sz="3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15417" y="3697994"/>
            <a:ext cx="4065322" cy="7681207"/>
          </a:xfrm>
        </p:spPr>
        <p:txBody>
          <a:bodyPr/>
          <a:lstStyle>
            <a:defPPr>
              <a:defRPr kern="1200"/>
            </a:defPPr>
            <a:lvl1pPr>
              <a:defRPr sz="613"/>
            </a:lvl1pPr>
            <a:lvl2pPr>
              <a:defRPr sz="525"/>
            </a:lvl2pPr>
            <a:lvl3pPr>
              <a:defRPr sz="438"/>
            </a:lvl3pPr>
            <a:lvl4pPr>
              <a:defRPr sz="394"/>
            </a:lvl4pPr>
            <a:lvl5pPr>
              <a:defRPr sz="394"/>
            </a:lvl5pPr>
            <a:lvl6pPr>
              <a:defRPr sz="394"/>
            </a:lvl6pPr>
            <a:lvl7pPr>
              <a:defRPr sz="394"/>
            </a:lvl7pPr>
            <a:lvl8pPr>
              <a:defRPr sz="394"/>
            </a:lvl8pPr>
            <a:lvl9pPr>
              <a:defRPr sz="3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999" y="512410"/>
            <a:ext cx="8641203" cy="21336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479999" y="2865791"/>
            <a:ext cx="4242197" cy="1193976"/>
          </a:xfrm>
        </p:spPr>
        <p:txBody>
          <a:bodyPr anchor="b"/>
          <a:lstStyle>
            <a:defPPr>
              <a:defRPr kern="1200"/>
            </a:defPPr>
            <a:lvl1pPr marL="0" indent="0">
              <a:buNone/>
              <a:defRPr sz="525" b="1"/>
            </a:lvl1pPr>
            <a:lvl2pPr marL="100024" indent="0">
              <a:buNone/>
              <a:defRPr sz="438" b="1"/>
            </a:lvl2pPr>
            <a:lvl3pPr marL="200048" indent="0">
              <a:buNone/>
              <a:defRPr sz="394" b="1"/>
            </a:lvl3pPr>
            <a:lvl4pPr marL="300072" indent="0">
              <a:buNone/>
              <a:defRPr sz="350" b="1"/>
            </a:lvl4pPr>
            <a:lvl5pPr marL="400096" indent="0">
              <a:buNone/>
              <a:defRPr sz="350" b="1"/>
            </a:lvl5pPr>
            <a:lvl6pPr marL="500120" indent="0">
              <a:buNone/>
              <a:defRPr sz="350" b="1"/>
            </a:lvl6pPr>
            <a:lvl7pPr marL="600144" indent="0">
              <a:buNone/>
              <a:defRPr sz="350" b="1"/>
            </a:lvl7pPr>
            <a:lvl8pPr marL="700168" indent="0">
              <a:buNone/>
              <a:defRPr sz="350" b="1"/>
            </a:lvl8pPr>
            <a:lvl9pPr marL="800191" indent="0">
              <a:buNone/>
              <a:defRPr sz="350" b="1"/>
            </a:lvl9pPr>
          </a:lstStyle>
          <a:p>
            <a:pPr lvl="0"/>
            <a:r>
              <a:rPr lang="en-US"/>
              <a:t>Click to edit Master text styles</a:t>
            </a:r>
          </a:p>
        </p:txBody>
      </p:sp>
      <p:sp>
        <p:nvSpPr>
          <p:cNvPr id="4" name="Content Placeholder 3"/>
          <p:cNvSpPr>
            <a:spLocks noGrp="1"/>
          </p:cNvSpPr>
          <p:nvPr>
            <p:ph sz="half" idx="2"/>
          </p:nvPr>
        </p:nvSpPr>
        <p:spPr>
          <a:xfrm>
            <a:off x="479999" y="4059767"/>
            <a:ext cx="4242197" cy="7375613"/>
          </a:xfrm>
        </p:spPr>
        <p:txBody>
          <a:bodyPr/>
          <a:lstStyle>
            <a:defPPr>
              <a:defRPr kern="1200"/>
            </a:defPPr>
            <a:lvl1pPr>
              <a:defRPr sz="525"/>
            </a:lvl1pPr>
            <a:lvl2pPr>
              <a:defRPr sz="438"/>
            </a:lvl2pPr>
            <a:lvl3pPr>
              <a:defRPr sz="394"/>
            </a:lvl3pPr>
            <a:lvl4pPr>
              <a:defRPr sz="350"/>
            </a:lvl4pPr>
            <a:lvl5pPr>
              <a:defRPr sz="350"/>
            </a:lvl5pPr>
            <a:lvl6pPr>
              <a:defRPr sz="350"/>
            </a:lvl6pPr>
            <a:lvl7pPr>
              <a:defRPr sz="350"/>
            </a:lvl7pPr>
            <a:lvl8pPr>
              <a:defRPr sz="350"/>
            </a:lvl8pPr>
            <a:lvl9pPr>
              <a:defRPr sz="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7153" y="2865791"/>
            <a:ext cx="4244050" cy="1193976"/>
          </a:xfrm>
        </p:spPr>
        <p:txBody>
          <a:bodyPr anchor="b"/>
          <a:lstStyle>
            <a:defPPr>
              <a:defRPr kern="1200"/>
            </a:defPPr>
            <a:lvl1pPr marL="0" indent="0">
              <a:buNone/>
              <a:defRPr sz="525" b="1"/>
            </a:lvl1pPr>
            <a:lvl2pPr marL="100024" indent="0">
              <a:buNone/>
              <a:defRPr sz="438" b="1"/>
            </a:lvl2pPr>
            <a:lvl3pPr marL="200048" indent="0">
              <a:buNone/>
              <a:defRPr sz="394" b="1"/>
            </a:lvl3pPr>
            <a:lvl4pPr marL="300072" indent="0">
              <a:buNone/>
              <a:defRPr sz="350" b="1"/>
            </a:lvl4pPr>
            <a:lvl5pPr marL="400096" indent="0">
              <a:buNone/>
              <a:defRPr sz="350" b="1"/>
            </a:lvl5pPr>
            <a:lvl6pPr marL="500120" indent="0">
              <a:buNone/>
              <a:defRPr sz="350" b="1"/>
            </a:lvl6pPr>
            <a:lvl7pPr marL="600144" indent="0">
              <a:buNone/>
              <a:defRPr sz="350" b="1"/>
            </a:lvl7pPr>
            <a:lvl8pPr marL="700168" indent="0">
              <a:buNone/>
              <a:defRPr sz="350" b="1"/>
            </a:lvl8pPr>
            <a:lvl9pPr marL="800191" indent="0">
              <a:buNone/>
              <a:defRPr sz="350" b="1"/>
            </a:lvl9pPr>
          </a:lstStyle>
          <a:p>
            <a:pPr lvl="0"/>
            <a:r>
              <a:rPr lang="en-US"/>
              <a:t>Click to edit Master text styles</a:t>
            </a:r>
          </a:p>
        </p:txBody>
      </p:sp>
      <p:sp>
        <p:nvSpPr>
          <p:cNvPr id="6" name="Content Placeholder 5"/>
          <p:cNvSpPr>
            <a:spLocks noGrp="1"/>
          </p:cNvSpPr>
          <p:nvPr>
            <p:ph sz="quarter" idx="4"/>
          </p:nvPr>
        </p:nvSpPr>
        <p:spPr>
          <a:xfrm>
            <a:off x="4877153" y="4059767"/>
            <a:ext cx="4244050" cy="7375613"/>
          </a:xfrm>
        </p:spPr>
        <p:txBody>
          <a:bodyPr/>
          <a:lstStyle>
            <a:defPPr>
              <a:defRPr kern="1200"/>
            </a:defPPr>
            <a:lvl1pPr>
              <a:defRPr sz="525"/>
            </a:lvl1pPr>
            <a:lvl2pPr>
              <a:defRPr sz="438"/>
            </a:lvl2pPr>
            <a:lvl3pPr>
              <a:defRPr sz="394"/>
            </a:lvl3pPr>
            <a:lvl4pPr>
              <a:defRPr sz="350"/>
            </a:lvl4pPr>
            <a:lvl5pPr>
              <a:defRPr sz="350"/>
            </a:lvl5pPr>
            <a:lvl6pPr>
              <a:defRPr sz="350"/>
            </a:lvl6pPr>
            <a:lvl7pPr>
              <a:defRPr sz="350"/>
            </a:lvl7pPr>
            <a:lvl8pPr>
              <a:defRPr sz="350"/>
            </a:lvl8pPr>
            <a:lvl9pPr>
              <a:defRPr sz="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99" y="509940"/>
            <a:ext cx="3158728" cy="2168790"/>
          </a:xfrm>
        </p:spPr>
        <p:txBody>
          <a:bodyPr anchor="b"/>
          <a:lstStyle>
            <a:defPPr>
              <a:defRPr kern="1200"/>
            </a:defPPr>
            <a:lvl1pPr algn="l">
              <a:defRPr sz="438" b="1"/>
            </a:lvl1pPr>
          </a:lstStyle>
          <a:p>
            <a:r>
              <a:rPr lang="en-US"/>
              <a:t>Click to edit Master title style</a:t>
            </a:r>
          </a:p>
        </p:txBody>
      </p:sp>
      <p:sp>
        <p:nvSpPr>
          <p:cNvPr id="3" name="Content Placeholder 2"/>
          <p:cNvSpPr>
            <a:spLocks noGrp="1"/>
          </p:cNvSpPr>
          <p:nvPr>
            <p:ph idx="1"/>
          </p:nvPr>
        </p:nvSpPr>
        <p:spPr>
          <a:xfrm>
            <a:off x="3753864" y="509940"/>
            <a:ext cx="5367338" cy="10925440"/>
          </a:xfrm>
        </p:spPr>
        <p:txBody>
          <a:bodyPr/>
          <a:lstStyle>
            <a:defPPr>
              <a:defRPr kern="1200"/>
            </a:defPPr>
            <a:lvl1pPr>
              <a:defRPr sz="700"/>
            </a:lvl1pPr>
            <a:lvl2pPr>
              <a:defRPr sz="613"/>
            </a:lvl2pPr>
            <a:lvl3pPr>
              <a:defRPr sz="525"/>
            </a:lvl3pPr>
            <a:lvl4pPr>
              <a:defRPr sz="438"/>
            </a:lvl4pPr>
            <a:lvl5pPr>
              <a:defRPr sz="438"/>
            </a:lvl5pPr>
            <a:lvl6pPr>
              <a:defRPr sz="438"/>
            </a:lvl6pPr>
            <a:lvl7pPr>
              <a:defRPr sz="438"/>
            </a:lvl7pPr>
            <a:lvl8pPr>
              <a:defRPr sz="438"/>
            </a:lvl8pPr>
            <a:lvl9pPr>
              <a:defRPr sz="4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999" y="2678730"/>
            <a:ext cx="3158728" cy="8756650"/>
          </a:xfrm>
        </p:spPr>
        <p:txBody>
          <a:bodyPr/>
          <a:lstStyle>
            <a:defPPr>
              <a:defRPr kern="1200"/>
            </a:defPPr>
            <a:lvl1pPr marL="0" indent="0">
              <a:buNone/>
              <a:defRPr sz="306"/>
            </a:lvl1pPr>
            <a:lvl2pPr marL="100024" indent="0">
              <a:buNone/>
              <a:defRPr sz="263"/>
            </a:lvl2pPr>
            <a:lvl3pPr marL="200048" indent="0">
              <a:buNone/>
              <a:defRPr sz="219"/>
            </a:lvl3pPr>
            <a:lvl4pPr marL="300072" indent="0">
              <a:buNone/>
              <a:defRPr sz="197"/>
            </a:lvl4pPr>
            <a:lvl5pPr marL="400096" indent="0">
              <a:buNone/>
              <a:defRPr sz="197"/>
            </a:lvl5pPr>
            <a:lvl6pPr marL="500120" indent="0">
              <a:buNone/>
              <a:defRPr sz="197"/>
            </a:lvl6pPr>
            <a:lvl7pPr marL="600144" indent="0">
              <a:buNone/>
              <a:defRPr sz="197"/>
            </a:lvl7pPr>
            <a:lvl8pPr marL="700168" indent="0">
              <a:buNone/>
              <a:defRPr sz="197"/>
            </a:lvl8pPr>
            <a:lvl9pPr marL="800191" indent="0">
              <a:buNone/>
              <a:defRPr sz="197"/>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026" y="8960997"/>
            <a:ext cx="5760597" cy="1058157"/>
          </a:xfrm>
        </p:spPr>
        <p:txBody>
          <a:bodyPr anchor="b"/>
          <a:lstStyle>
            <a:defPPr>
              <a:defRPr kern="1200"/>
            </a:defPPr>
            <a:lvl1pPr algn="l">
              <a:defRPr sz="438" b="1"/>
            </a:lvl1pPr>
          </a:lstStyle>
          <a:p>
            <a:r>
              <a:rPr lang="en-US"/>
              <a:t>Click to edit Master title style</a:t>
            </a:r>
          </a:p>
        </p:txBody>
      </p:sp>
      <p:sp>
        <p:nvSpPr>
          <p:cNvPr id="3" name="Picture Placeholder 2"/>
          <p:cNvSpPr>
            <a:spLocks noGrp="1"/>
          </p:cNvSpPr>
          <p:nvPr>
            <p:ph type="pic" idx="1"/>
          </p:nvPr>
        </p:nvSpPr>
        <p:spPr>
          <a:xfrm>
            <a:off x="1882026" y="1143970"/>
            <a:ext cx="5760597" cy="7680590"/>
          </a:xfrm>
        </p:spPr>
        <p:txBody>
          <a:bodyPr/>
          <a:lstStyle>
            <a:defPPr>
              <a:defRPr kern="1200"/>
            </a:defPPr>
            <a:lvl1pPr marL="0" indent="0">
              <a:buNone/>
              <a:defRPr sz="700"/>
            </a:lvl1pPr>
            <a:lvl2pPr marL="100024" indent="0">
              <a:buNone/>
              <a:defRPr sz="613"/>
            </a:lvl2pPr>
            <a:lvl3pPr marL="200048" indent="0">
              <a:buNone/>
              <a:defRPr sz="525"/>
            </a:lvl3pPr>
            <a:lvl4pPr marL="300072" indent="0">
              <a:buNone/>
              <a:defRPr sz="438"/>
            </a:lvl4pPr>
            <a:lvl5pPr marL="400096" indent="0">
              <a:buNone/>
              <a:defRPr sz="438"/>
            </a:lvl5pPr>
            <a:lvl6pPr marL="500120" indent="0">
              <a:buNone/>
              <a:defRPr sz="438"/>
            </a:lvl6pPr>
            <a:lvl7pPr marL="600144" indent="0">
              <a:buNone/>
              <a:defRPr sz="438"/>
            </a:lvl7pPr>
            <a:lvl8pPr marL="700168" indent="0">
              <a:buNone/>
              <a:defRPr sz="438"/>
            </a:lvl8pPr>
            <a:lvl9pPr marL="800191" indent="0">
              <a:buNone/>
              <a:defRPr sz="438"/>
            </a:lvl9pPr>
          </a:lstStyle>
          <a:p>
            <a:pPr lvl="0"/>
            <a:endParaRPr lang="en-US" noProof="0"/>
          </a:p>
        </p:txBody>
      </p:sp>
      <p:sp>
        <p:nvSpPr>
          <p:cNvPr id="4" name="Text Placeholder 3"/>
          <p:cNvSpPr>
            <a:spLocks noGrp="1"/>
          </p:cNvSpPr>
          <p:nvPr>
            <p:ph type="body" sz="half" idx="2"/>
          </p:nvPr>
        </p:nvSpPr>
        <p:spPr>
          <a:xfrm>
            <a:off x="1882026" y="10019154"/>
            <a:ext cx="5760597" cy="1502039"/>
          </a:xfrm>
        </p:spPr>
        <p:txBody>
          <a:bodyPr/>
          <a:lstStyle>
            <a:defPPr>
              <a:defRPr kern="1200"/>
            </a:defPPr>
            <a:lvl1pPr marL="0" indent="0">
              <a:buNone/>
              <a:defRPr sz="306"/>
            </a:lvl1pPr>
            <a:lvl2pPr marL="100024" indent="0">
              <a:buNone/>
              <a:defRPr sz="263"/>
            </a:lvl2pPr>
            <a:lvl3pPr marL="200048" indent="0">
              <a:buNone/>
              <a:defRPr sz="219"/>
            </a:lvl3pPr>
            <a:lvl4pPr marL="300072" indent="0">
              <a:buNone/>
              <a:defRPr sz="197"/>
            </a:lvl4pPr>
            <a:lvl5pPr marL="400096" indent="0">
              <a:buNone/>
              <a:defRPr sz="197"/>
            </a:lvl5pPr>
            <a:lvl6pPr marL="500120" indent="0">
              <a:buNone/>
              <a:defRPr sz="197"/>
            </a:lvl6pPr>
            <a:lvl7pPr marL="600144" indent="0">
              <a:buNone/>
              <a:defRPr sz="197"/>
            </a:lvl7pPr>
            <a:lvl8pPr marL="700168" indent="0">
              <a:buNone/>
              <a:defRPr sz="197"/>
            </a:lvl8pPr>
            <a:lvl9pPr marL="800191" indent="0">
              <a:buNone/>
              <a:defRPr sz="197"/>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0576" y="1137797"/>
            <a:ext cx="816004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720576" y="3697993"/>
            <a:ext cx="8160048" cy="7681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20576" y="11663804"/>
            <a:ext cx="2000250" cy="85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933557">
              <a:defRPr sz="1422"/>
            </a:lvl1pPr>
          </a:lstStyle>
          <a:p>
            <a:pPr>
              <a:defRPr/>
            </a:pPr>
            <a:endParaRPr lang="en-US"/>
          </a:p>
        </p:txBody>
      </p:sp>
      <p:sp>
        <p:nvSpPr>
          <p:cNvPr id="1029" name="Rectangle 5"/>
          <p:cNvSpPr>
            <a:spLocks noGrp="1" noChangeArrowheads="1"/>
          </p:cNvSpPr>
          <p:nvPr>
            <p:ph type="ftr" sz="quarter" idx="3"/>
          </p:nvPr>
        </p:nvSpPr>
        <p:spPr bwMode="auto">
          <a:xfrm>
            <a:off x="3279924" y="11663804"/>
            <a:ext cx="3041352" cy="85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933557">
              <a:defRPr sz="1422"/>
            </a:lvl1pPr>
          </a:lstStyle>
          <a:p>
            <a:pPr>
              <a:defRPr/>
            </a:pPr>
            <a:endParaRPr lang="en-US"/>
          </a:p>
        </p:txBody>
      </p:sp>
      <p:sp>
        <p:nvSpPr>
          <p:cNvPr id="1030" name="Rectangle 6"/>
          <p:cNvSpPr>
            <a:spLocks noGrp="1" noChangeArrowheads="1"/>
          </p:cNvSpPr>
          <p:nvPr>
            <p:ph type="sldNum" sz="quarter" idx="4"/>
          </p:nvPr>
        </p:nvSpPr>
        <p:spPr bwMode="auto">
          <a:xfrm>
            <a:off x="6880374" y="11663804"/>
            <a:ext cx="2000250" cy="85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933557">
              <a:defRPr sz="1422"/>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3230033" y="6400800"/>
            <a:ext cx="4163483" cy="1148292"/>
          </a:xfrm>
          <a:prstGeom prst="rect">
            <a:avLst/>
          </a:prstGeom>
        </p:spPr>
      </p:pic>
      <p:pic>
        <p:nvPicPr>
          <p:cNvPr id="1032" name="New picture"/>
          <p:cNvPicPr/>
          <p:nvPr/>
        </p:nvPicPr>
        <p:blipFill>
          <a:blip r:embed="rId13"/>
          <a:stretch>
            <a:fillRect/>
          </a:stretch>
        </p:blipFill>
        <p:spPr>
          <a:xfrm rot="5400000">
            <a:off x="8667750" y="6400800"/>
            <a:ext cx="4163483" cy="1148292"/>
          </a:xfrm>
          <a:prstGeom prst="rect">
            <a:avLst/>
          </a:prstGeom>
        </p:spPr>
      </p:pic>
      <p:pic>
        <p:nvPicPr>
          <p:cNvPr id="1033" name="New picture"/>
          <p:cNvPicPr/>
          <p:nvPr/>
        </p:nvPicPr>
        <p:blipFill>
          <a:blip r:embed="rId14"/>
          <a:stretch>
            <a:fillRect/>
          </a:stretch>
        </p:blipFill>
        <p:spPr>
          <a:xfrm>
            <a:off x="427831" y="12949767"/>
            <a:ext cx="8745538" cy="425979"/>
          </a:xfrm>
          <a:prstGeom prst="rect">
            <a:avLst/>
          </a:prstGeom>
        </p:spPr>
      </p:pic>
      <p:sp>
        <p:nvSpPr>
          <p:cNvPr id="1034" name="New shape"/>
          <p:cNvSpPr/>
          <p:nvPr/>
        </p:nvSpPr>
        <p:spPr>
          <a:xfrm>
            <a:off x="427831" y="13116454"/>
            <a:ext cx="4800600" cy="370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342">
                <a:solidFill>
                  <a:srgbClr val="808080"/>
                </a:solidFill>
              </a:rPr>
              <a:t>Template ID: persuadingsapphire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933557" rtl="0" eaLnBrk="0" fontAlgn="base" hangingPunct="0">
        <a:spcBef>
          <a:spcPct val="0"/>
        </a:spcBef>
        <a:spcAft>
          <a:spcPct val="0"/>
        </a:spcAft>
        <a:defRPr sz="4485">
          <a:solidFill>
            <a:schemeClr val="tx2"/>
          </a:solidFill>
          <a:latin typeface="+mj-lt"/>
          <a:ea typeface="+mj-ea"/>
          <a:cs typeface="+mj-cs"/>
        </a:defRPr>
      </a:lvl1pPr>
      <a:lvl2pPr algn="ctr" defTabSz="933557" rtl="0" eaLnBrk="0" fontAlgn="base" hangingPunct="0">
        <a:spcBef>
          <a:spcPct val="0"/>
        </a:spcBef>
        <a:spcAft>
          <a:spcPct val="0"/>
        </a:spcAft>
        <a:defRPr sz="4485">
          <a:solidFill>
            <a:schemeClr val="tx2"/>
          </a:solidFill>
          <a:latin typeface="Times New Roman" pitchFamily="18" charset="0"/>
        </a:defRPr>
      </a:lvl2pPr>
      <a:lvl3pPr algn="ctr" defTabSz="933557" rtl="0" eaLnBrk="0" fontAlgn="base" hangingPunct="0">
        <a:spcBef>
          <a:spcPct val="0"/>
        </a:spcBef>
        <a:spcAft>
          <a:spcPct val="0"/>
        </a:spcAft>
        <a:defRPr sz="4485">
          <a:solidFill>
            <a:schemeClr val="tx2"/>
          </a:solidFill>
          <a:latin typeface="Times New Roman" pitchFamily="18" charset="0"/>
        </a:defRPr>
      </a:lvl3pPr>
      <a:lvl4pPr algn="ctr" defTabSz="933557" rtl="0" eaLnBrk="0" fontAlgn="base" hangingPunct="0">
        <a:spcBef>
          <a:spcPct val="0"/>
        </a:spcBef>
        <a:spcAft>
          <a:spcPct val="0"/>
        </a:spcAft>
        <a:defRPr sz="4485">
          <a:solidFill>
            <a:schemeClr val="tx2"/>
          </a:solidFill>
          <a:latin typeface="Times New Roman" pitchFamily="18" charset="0"/>
        </a:defRPr>
      </a:lvl4pPr>
      <a:lvl5pPr algn="ctr" defTabSz="933557" rtl="0" eaLnBrk="0" fontAlgn="base" hangingPunct="0">
        <a:spcBef>
          <a:spcPct val="0"/>
        </a:spcBef>
        <a:spcAft>
          <a:spcPct val="0"/>
        </a:spcAft>
        <a:defRPr sz="4485">
          <a:solidFill>
            <a:schemeClr val="tx2"/>
          </a:solidFill>
          <a:latin typeface="Times New Roman" pitchFamily="18" charset="0"/>
        </a:defRPr>
      </a:lvl5pPr>
      <a:lvl6pPr marL="100024" algn="ctr" defTabSz="933557" rtl="0" eaLnBrk="0" fontAlgn="base" hangingPunct="0">
        <a:spcBef>
          <a:spcPct val="0"/>
        </a:spcBef>
        <a:spcAft>
          <a:spcPct val="0"/>
        </a:spcAft>
        <a:defRPr sz="4485">
          <a:solidFill>
            <a:schemeClr val="tx2"/>
          </a:solidFill>
          <a:latin typeface="Times New Roman" pitchFamily="18" charset="0"/>
        </a:defRPr>
      </a:lvl6pPr>
      <a:lvl7pPr marL="200048" algn="ctr" defTabSz="933557" rtl="0" eaLnBrk="0" fontAlgn="base" hangingPunct="0">
        <a:spcBef>
          <a:spcPct val="0"/>
        </a:spcBef>
        <a:spcAft>
          <a:spcPct val="0"/>
        </a:spcAft>
        <a:defRPr sz="4485">
          <a:solidFill>
            <a:schemeClr val="tx2"/>
          </a:solidFill>
          <a:latin typeface="Times New Roman" pitchFamily="18" charset="0"/>
        </a:defRPr>
      </a:lvl7pPr>
      <a:lvl8pPr marL="300072" algn="ctr" defTabSz="933557" rtl="0" eaLnBrk="0" fontAlgn="base" hangingPunct="0">
        <a:spcBef>
          <a:spcPct val="0"/>
        </a:spcBef>
        <a:spcAft>
          <a:spcPct val="0"/>
        </a:spcAft>
        <a:defRPr sz="4485">
          <a:solidFill>
            <a:schemeClr val="tx2"/>
          </a:solidFill>
          <a:latin typeface="Times New Roman" pitchFamily="18" charset="0"/>
        </a:defRPr>
      </a:lvl8pPr>
      <a:lvl9pPr marL="400096" algn="ctr" defTabSz="933557" rtl="0" eaLnBrk="0" fontAlgn="base" hangingPunct="0">
        <a:spcBef>
          <a:spcPct val="0"/>
        </a:spcBef>
        <a:spcAft>
          <a:spcPct val="0"/>
        </a:spcAft>
        <a:defRPr sz="4485">
          <a:solidFill>
            <a:schemeClr val="tx2"/>
          </a:solidFill>
          <a:latin typeface="Times New Roman" pitchFamily="18" charset="0"/>
        </a:defRPr>
      </a:lvl9pPr>
    </p:titleStyle>
    <p:bodyStyle>
      <a:defPPr>
        <a:defRPr kern="1200"/>
      </a:defPPr>
      <a:lvl1pPr marL="350084" indent="-350084" algn="l" defTabSz="933557" rtl="0" eaLnBrk="0" fontAlgn="base" hangingPunct="0">
        <a:spcBef>
          <a:spcPct val="20000"/>
        </a:spcBef>
        <a:spcAft>
          <a:spcPct val="0"/>
        </a:spcAft>
        <a:buChar char="•"/>
        <a:defRPr sz="3260">
          <a:solidFill>
            <a:schemeClr val="tx1"/>
          </a:solidFill>
          <a:latin typeface="+mn-lt"/>
          <a:ea typeface="+mn-ea"/>
          <a:cs typeface="+mn-cs"/>
        </a:defRPr>
      </a:lvl1pPr>
      <a:lvl2pPr marL="758515" indent="-291736" algn="l" defTabSz="933557" rtl="0" eaLnBrk="0" fontAlgn="base" hangingPunct="0">
        <a:spcBef>
          <a:spcPct val="20000"/>
        </a:spcBef>
        <a:spcAft>
          <a:spcPct val="0"/>
        </a:spcAft>
        <a:buChar char="–"/>
        <a:defRPr sz="2866">
          <a:solidFill>
            <a:schemeClr val="tx1"/>
          </a:solidFill>
          <a:latin typeface="+mn-lt"/>
        </a:defRPr>
      </a:lvl2pPr>
      <a:lvl3pPr marL="1166946" indent="-233389" algn="l" defTabSz="933557" rtl="0" eaLnBrk="0" fontAlgn="base" hangingPunct="0">
        <a:spcBef>
          <a:spcPct val="20000"/>
        </a:spcBef>
        <a:spcAft>
          <a:spcPct val="0"/>
        </a:spcAft>
        <a:buChar char="•"/>
        <a:defRPr sz="2450">
          <a:solidFill>
            <a:schemeClr val="tx1"/>
          </a:solidFill>
          <a:latin typeface="+mn-lt"/>
        </a:defRPr>
      </a:lvl3pPr>
      <a:lvl4pPr marL="1633724" indent="-233389" algn="l" defTabSz="933557" rtl="0" eaLnBrk="0" fontAlgn="base" hangingPunct="0">
        <a:spcBef>
          <a:spcPct val="20000"/>
        </a:spcBef>
        <a:spcAft>
          <a:spcPct val="0"/>
        </a:spcAft>
        <a:buChar char="–"/>
        <a:defRPr sz="2035">
          <a:solidFill>
            <a:schemeClr val="tx1"/>
          </a:solidFill>
          <a:latin typeface="+mn-lt"/>
        </a:defRPr>
      </a:lvl4pPr>
      <a:lvl5pPr marL="2100503" indent="-233389" algn="l" defTabSz="933557" rtl="0" eaLnBrk="0" fontAlgn="base" hangingPunct="0">
        <a:spcBef>
          <a:spcPct val="20000"/>
        </a:spcBef>
        <a:spcAft>
          <a:spcPct val="0"/>
        </a:spcAft>
        <a:buChar char="»"/>
        <a:defRPr sz="2035">
          <a:solidFill>
            <a:schemeClr val="tx1"/>
          </a:solidFill>
          <a:latin typeface="+mn-lt"/>
        </a:defRPr>
      </a:lvl5pPr>
      <a:lvl6pPr marL="2200526" indent="-233389" algn="l" defTabSz="933557" rtl="0" eaLnBrk="0" fontAlgn="base" hangingPunct="0">
        <a:spcBef>
          <a:spcPct val="20000"/>
        </a:spcBef>
        <a:spcAft>
          <a:spcPct val="0"/>
        </a:spcAft>
        <a:buChar char="»"/>
        <a:defRPr sz="2035">
          <a:solidFill>
            <a:schemeClr val="tx1"/>
          </a:solidFill>
          <a:latin typeface="+mn-lt"/>
        </a:defRPr>
      </a:lvl6pPr>
      <a:lvl7pPr marL="2300550" indent="-233389" algn="l" defTabSz="933557" rtl="0" eaLnBrk="0" fontAlgn="base" hangingPunct="0">
        <a:spcBef>
          <a:spcPct val="20000"/>
        </a:spcBef>
        <a:spcAft>
          <a:spcPct val="0"/>
        </a:spcAft>
        <a:buChar char="»"/>
        <a:defRPr sz="2035">
          <a:solidFill>
            <a:schemeClr val="tx1"/>
          </a:solidFill>
          <a:latin typeface="+mn-lt"/>
        </a:defRPr>
      </a:lvl7pPr>
      <a:lvl8pPr marL="2400574" indent="-233389" algn="l" defTabSz="933557" rtl="0" eaLnBrk="0" fontAlgn="base" hangingPunct="0">
        <a:spcBef>
          <a:spcPct val="20000"/>
        </a:spcBef>
        <a:spcAft>
          <a:spcPct val="0"/>
        </a:spcAft>
        <a:buChar char="»"/>
        <a:defRPr sz="2035">
          <a:solidFill>
            <a:schemeClr val="tx1"/>
          </a:solidFill>
          <a:latin typeface="+mn-lt"/>
        </a:defRPr>
      </a:lvl8pPr>
      <a:lvl9pPr marL="2500598" indent="-233389" algn="l" defTabSz="933557" rtl="0" eaLnBrk="0" fontAlgn="base" hangingPunct="0">
        <a:spcBef>
          <a:spcPct val="20000"/>
        </a:spcBef>
        <a:spcAft>
          <a:spcPct val="0"/>
        </a:spcAft>
        <a:buChar char="»"/>
        <a:defRPr sz="2035">
          <a:solidFill>
            <a:schemeClr val="tx1"/>
          </a:solidFill>
          <a:latin typeface="+mn-lt"/>
        </a:defRPr>
      </a:lvl9pPr>
    </p:bodyStyle>
    <p:otherStyle>
      <a:defPPr>
        <a:defRPr lang="en-US"/>
      </a:defPPr>
      <a:lvl1pPr marL="0" algn="l" defTabSz="200048" rtl="0" eaLnBrk="1" latinLnBrk="0" hangingPunct="1">
        <a:defRPr sz="394" kern="1200">
          <a:solidFill>
            <a:schemeClr val="tx1"/>
          </a:solidFill>
          <a:latin typeface="+mn-lt"/>
          <a:ea typeface="+mn-ea"/>
          <a:cs typeface="+mn-cs"/>
        </a:defRPr>
      </a:lvl1pPr>
      <a:lvl2pPr marL="100024" algn="l" defTabSz="200048" rtl="0" eaLnBrk="1" latinLnBrk="0" hangingPunct="1">
        <a:defRPr sz="394" kern="1200">
          <a:solidFill>
            <a:schemeClr val="tx1"/>
          </a:solidFill>
          <a:latin typeface="+mn-lt"/>
          <a:ea typeface="+mn-ea"/>
          <a:cs typeface="+mn-cs"/>
        </a:defRPr>
      </a:lvl2pPr>
      <a:lvl3pPr marL="200048" algn="l" defTabSz="200048" rtl="0" eaLnBrk="1" latinLnBrk="0" hangingPunct="1">
        <a:defRPr sz="394" kern="1200">
          <a:solidFill>
            <a:schemeClr val="tx1"/>
          </a:solidFill>
          <a:latin typeface="+mn-lt"/>
          <a:ea typeface="+mn-ea"/>
          <a:cs typeface="+mn-cs"/>
        </a:defRPr>
      </a:lvl3pPr>
      <a:lvl4pPr marL="300072" algn="l" defTabSz="200048" rtl="0" eaLnBrk="1" latinLnBrk="0" hangingPunct="1">
        <a:defRPr sz="394" kern="1200">
          <a:solidFill>
            <a:schemeClr val="tx1"/>
          </a:solidFill>
          <a:latin typeface="+mn-lt"/>
          <a:ea typeface="+mn-ea"/>
          <a:cs typeface="+mn-cs"/>
        </a:defRPr>
      </a:lvl4pPr>
      <a:lvl5pPr marL="400096" algn="l" defTabSz="200048" rtl="0" eaLnBrk="1" latinLnBrk="0" hangingPunct="1">
        <a:defRPr sz="394" kern="1200">
          <a:solidFill>
            <a:schemeClr val="tx1"/>
          </a:solidFill>
          <a:latin typeface="+mn-lt"/>
          <a:ea typeface="+mn-ea"/>
          <a:cs typeface="+mn-cs"/>
        </a:defRPr>
      </a:lvl5pPr>
      <a:lvl6pPr marL="500120" algn="l" defTabSz="200048" rtl="0" eaLnBrk="1" latinLnBrk="0" hangingPunct="1">
        <a:defRPr sz="394" kern="1200">
          <a:solidFill>
            <a:schemeClr val="tx1"/>
          </a:solidFill>
          <a:latin typeface="+mn-lt"/>
          <a:ea typeface="+mn-ea"/>
          <a:cs typeface="+mn-cs"/>
        </a:defRPr>
      </a:lvl6pPr>
      <a:lvl7pPr marL="600144" algn="l" defTabSz="200048" rtl="0" eaLnBrk="1" latinLnBrk="0" hangingPunct="1">
        <a:defRPr sz="394" kern="1200">
          <a:solidFill>
            <a:schemeClr val="tx1"/>
          </a:solidFill>
          <a:latin typeface="+mn-lt"/>
          <a:ea typeface="+mn-ea"/>
          <a:cs typeface="+mn-cs"/>
        </a:defRPr>
      </a:lvl7pPr>
      <a:lvl8pPr marL="700168" algn="l" defTabSz="200048" rtl="0" eaLnBrk="1" latinLnBrk="0" hangingPunct="1">
        <a:defRPr sz="394" kern="1200">
          <a:solidFill>
            <a:schemeClr val="tx1"/>
          </a:solidFill>
          <a:latin typeface="+mn-lt"/>
          <a:ea typeface="+mn-ea"/>
          <a:cs typeface="+mn-cs"/>
        </a:defRPr>
      </a:lvl8pPr>
      <a:lvl9pPr marL="800191" algn="l" defTabSz="200048" rtl="0" eaLnBrk="1" latinLnBrk="0" hangingPunct="1">
        <a:defRPr sz="39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800100" y="366127"/>
            <a:ext cx="8001000" cy="600892"/>
          </a:xfrm>
          <a:prstGeom prst="rect">
            <a:avLst/>
          </a:prstGeom>
        </p:spPr>
        <p:txBody>
          <a:bodyPr lIns="28004" tIns="14002" rIns="28004" bIns="1400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2800" b="1" dirty="0">
                <a:solidFill>
                  <a:srgbClr val="235078"/>
                </a:solidFill>
                <a:latin typeface="Libre Baskerville" panose="02000000000000000000" pitchFamily="2" charset="0"/>
              </a:rPr>
              <a:t>Passenger Flow Tracking</a:t>
            </a:r>
          </a:p>
          <a:p>
            <a:r>
              <a:rPr lang="en-US" sz="1400" b="1" dirty="0">
                <a:solidFill>
                  <a:srgbClr val="235078"/>
                </a:solidFill>
                <a:latin typeface="Libre Baskerville" panose="02000000000000000000" pitchFamily="2" charset="0"/>
              </a:rPr>
              <a:t>Anomaly Detection / Smart Surveillance system  </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22249" y="992334"/>
            <a:ext cx="9044093" cy="669222"/>
          </a:xfrm>
          <a:prstGeom prst="rect">
            <a:avLst/>
          </a:prstGeom>
        </p:spPr>
        <p:txBody>
          <a:bodyPr wrap="square" lIns="28004" tIns="14002" rIns="28004" bIns="1400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endParaRPr lang="en-US" sz="1225" dirty="0">
              <a:solidFill>
                <a:srgbClr val="1482A5"/>
              </a:solidFill>
              <a:latin typeface="Montserrat Light" panose="00000400000000000000" pitchFamily="50" charset="0"/>
            </a:endParaRPr>
          </a:p>
          <a:p>
            <a:pPr algn="ctr"/>
            <a:r>
              <a:rPr lang="en-US" sz="1225" b="1" i="1" dirty="0">
                <a:solidFill>
                  <a:srgbClr val="3A6386"/>
                </a:solidFill>
                <a:latin typeface="Montserrat Light" panose="00000400000000000000" pitchFamily="50" charset="0"/>
              </a:rPr>
              <a:t>Dr. Dina El </a:t>
            </a:r>
            <a:r>
              <a:rPr lang="en-US" sz="1225" b="1" i="1" dirty="0" err="1">
                <a:solidFill>
                  <a:srgbClr val="3A6386"/>
                </a:solidFill>
                <a:latin typeface="Montserrat Light" panose="00000400000000000000" pitchFamily="50" charset="0"/>
              </a:rPr>
              <a:t>Sayad</a:t>
            </a:r>
            <a:r>
              <a:rPr lang="en-US" sz="1225" b="1" i="1" dirty="0">
                <a:solidFill>
                  <a:srgbClr val="3A6386"/>
                </a:solidFill>
                <a:latin typeface="Montserrat Light" panose="00000400000000000000" pitchFamily="50" charset="0"/>
              </a:rPr>
              <a:t> and TA. Marwa Shams</a:t>
            </a:r>
          </a:p>
          <a:p>
            <a:pPr algn="ctr"/>
            <a:r>
              <a:rPr lang="en-US" sz="1225" b="1" i="1" dirty="0">
                <a:solidFill>
                  <a:srgbClr val="3A6386"/>
                </a:solidFill>
                <a:latin typeface="Montserrat Light" panose="00000400000000000000" pitchFamily="50" charset="0"/>
              </a:rPr>
              <a:t>Scientific Computing Department, Faculty of Computer and Information Sciences, Ain Shams University</a:t>
            </a:r>
            <a:r>
              <a:rPr lang="en-US" sz="1225" dirty="0">
                <a:solidFill>
                  <a:srgbClr val="1482A5"/>
                </a:solidFill>
                <a:latin typeface="Montserrat Light" panose="00000400000000000000" pitchFamily="50" charset="0"/>
              </a:rPr>
              <a:t>.</a:t>
            </a:r>
          </a:p>
        </p:txBody>
      </p:sp>
      <p:sp>
        <p:nvSpPr>
          <p:cNvPr id="46" name="Rectangle 45">
            <a:extLst>
              <a:ext uri="{FF2B5EF4-FFF2-40B4-BE49-F238E27FC236}">
                <a16:creationId xmlns:a16="http://schemas.microsoft.com/office/drawing/2014/main" id="{2C718E78-BDD8-4BAD-851F-D423AE935B0D}"/>
              </a:ext>
            </a:extLst>
          </p:cNvPr>
          <p:cNvSpPr/>
          <p:nvPr/>
        </p:nvSpPr>
        <p:spPr>
          <a:xfrm>
            <a:off x="222250" y="1822450"/>
            <a:ext cx="4438254" cy="1361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100" dirty="0">
              <a:solidFill>
                <a:srgbClr val="FF0000"/>
              </a:solidFill>
              <a:latin typeface="+mj-lt"/>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4940696" y="1822449"/>
            <a:ext cx="4438254" cy="6398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100" dirty="0"/>
          </a:p>
        </p:txBody>
      </p:sp>
      <p:sp>
        <p:nvSpPr>
          <p:cNvPr id="49" name="Rectangle 48">
            <a:extLst>
              <a:ext uri="{FF2B5EF4-FFF2-40B4-BE49-F238E27FC236}">
                <a16:creationId xmlns:a16="http://schemas.microsoft.com/office/drawing/2014/main" id="{8F25EFAD-7AAF-4CAF-BA69-869B3D423F7F}"/>
              </a:ext>
            </a:extLst>
          </p:cNvPr>
          <p:cNvSpPr/>
          <p:nvPr/>
        </p:nvSpPr>
        <p:spPr>
          <a:xfrm>
            <a:off x="222250" y="3355536"/>
            <a:ext cx="4438254" cy="353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100" dirty="0"/>
          </a:p>
        </p:txBody>
      </p:sp>
      <p:sp>
        <p:nvSpPr>
          <p:cNvPr id="52" name="Rectangle 51">
            <a:extLst>
              <a:ext uri="{FF2B5EF4-FFF2-40B4-BE49-F238E27FC236}">
                <a16:creationId xmlns:a16="http://schemas.microsoft.com/office/drawing/2014/main" id="{F6D8A1CF-B987-4F36-8586-4BEDACCCAB04}"/>
              </a:ext>
            </a:extLst>
          </p:cNvPr>
          <p:cNvSpPr/>
          <p:nvPr/>
        </p:nvSpPr>
        <p:spPr>
          <a:xfrm>
            <a:off x="4940696" y="8413131"/>
            <a:ext cx="4438254" cy="416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100"/>
          </a:p>
        </p:txBody>
      </p:sp>
      <p:sp>
        <p:nvSpPr>
          <p:cNvPr id="54" name="TextBox 53">
            <a:extLst>
              <a:ext uri="{FF2B5EF4-FFF2-40B4-BE49-F238E27FC236}">
                <a16:creationId xmlns:a16="http://schemas.microsoft.com/office/drawing/2014/main" id="{E4864E4E-50A2-403F-84B8-E4F7E820612B}"/>
              </a:ext>
            </a:extLst>
          </p:cNvPr>
          <p:cNvSpPr txBox="1"/>
          <p:nvPr/>
        </p:nvSpPr>
        <p:spPr>
          <a:xfrm>
            <a:off x="323119" y="1968310"/>
            <a:ext cx="4236515" cy="1361911"/>
          </a:xfrm>
          <a:prstGeom prst="rect">
            <a:avLst/>
          </a:prstGeom>
          <a:noFill/>
        </p:spPr>
        <p:txBody>
          <a:bodyPr wrap="square" rtlCol="0">
            <a:spAutoFit/>
          </a:bodyPr>
          <a:lstStyle>
            <a:defPPr>
              <a:defRPr kern="1200"/>
            </a:defPPr>
          </a:lstStyle>
          <a:p>
            <a:r>
              <a:rPr lang="en-US" sz="1800" b="1" u="sng" dirty="0">
                <a:solidFill>
                  <a:srgbClr val="235078"/>
                </a:solidFill>
                <a:latin typeface="Libre Baskerville" panose="02000000000000000000" pitchFamily="2" charset="0"/>
              </a:rPr>
              <a:t>Abstract</a:t>
            </a:r>
            <a:endParaRPr lang="en-US" sz="1050" b="1" u="sng" dirty="0">
              <a:solidFill>
                <a:srgbClr val="235078"/>
              </a:solidFill>
              <a:latin typeface="Libre Baskerville" panose="02000000000000000000" pitchFamily="2" charset="0"/>
            </a:endParaRPr>
          </a:p>
          <a:p>
            <a:endParaRPr lang="en-US" sz="1000" dirty="0">
              <a:solidFill>
                <a:srgbClr val="235078"/>
              </a:solidFill>
              <a:latin typeface="Libre Baskerville" panose="02000000000000000000" pitchFamily="2" charset="0"/>
            </a:endParaRPr>
          </a:p>
          <a:p>
            <a:pPr marL="171450" indent="-171450">
              <a:buFont typeface="Arial" panose="020B0604020202020204" pitchFamily="34" charset="0"/>
              <a:buChar char="•"/>
            </a:pPr>
            <a:r>
              <a:rPr lang="en-US" sz="1100" dirty="0">
                <a:solidFill>
                  <a:srgbClr val="235078"/>
                </a:solidFill>
                <a:latin typeface="Libre Baskerville" panose="02000000000000000000" pitchFamily="2" charset="0"/>
              </a:rPr>
              <a:t>This thesis presents the development and implementation of a real-time smart surveillance system. </a:t>
            </a:r>
          </a:p>
          <a:p>
            <a:pPr marL="171450" indent="-171450">
              <a:buFont typeface="Arial" panose="020B0604020202020204" pitchFamily="34" charset="0"/>
              <a:buChar char="•"/>
            </a:pPr>
            <a:endParaRPr lang="en-US" sz="1100" dirty="0">
              <a:solidFill>
                <a:srgbClr val="235078"/>
              </a:solidFill>
              <a:latin typeface="Libre Baskerville" panose="02000000000000000000" pitchFamily="2" charset="0"/>
            </a:endParaRPr>
          </a:p>
          <a:p>
            <a:endParaRPr lang="en-US" sz="1050" dirty="0">
              <a:solidFill>
                <a:srgbClr val="235078"/>
              </a:solidFill>
              <a:latin typeface="Libre Baskerville" panose="02000000000000000000" pitchFamily="2" charset="0"/>
            </a:endParaRPr>
          </a:p>
        </p:txBody>
      </p:sp>
      <p:sp>
        <p:nvSpPr>
          <p:cNvPr id="59" name="TextBox 58">
            <a:extLst>
              <a:ext uri="{FF2B5EF4-FFF2-40B4-BE49-F238E27FC236}">
                <a16:creationId xmlns:a16="http://schemas.microsoft.com/office/drawing/2014/main" id="{D07EEF88-ACF9-4467-B180-074FC642245A}"/>
              </a:ext>
            </a:extLst>
          </p:cNvPr>
          <p:cNvSpPr txBox="1"/>
          <p:nvPr/>
        </p:nvSpPr>
        <p:spPr>
          <a:xfrm>
            <a:off x="5041566" y="1968308"/>
            <a:ext cx="4236515" cy="3354765"/>
          </a:xfrm>
          <a:prstGeom prst="rect">
            <a:avLst/>
          </a:prstGeom>
          <a:noFill/>
        </p:spPr>
        <p:txBody>
          <a:bodyPr wrap="square" rtlCol="0">
            <a:spAutoFit/>
          </a:bodyPr>
          <a:lstStyle>
            <a:defPPr>
              <a:defRPr kern="1200"/>
            </a:defPPr>
          </a:lstStyle>
          <a:p>
            <a:r>
              <a:rPr lang="en-US" sz="1800" b="1" u="sng" dirty="0">
                <a:solidFill>
                  <a:srgbClr val="235078"/>
                </a:solidFill>
                <a:latin typeface="Libre Baskerville" panose="02000000000000000000" pitchFamily="2" charset="0"/>
              </a:rPr>
              <a:t>Results</a:t>
            </a:r>
          </a:p>
          <a:p>
            <a:endParaRPr lang="en-US" sz="1800" b="1" u="sng" dirty="0">
              <a:solidFill>
                <a:srgbClr val="235078"/>
              </a:solidFill>
              <a:latin typeface="Libre Baskerville" panose="02000000000000000000" pitchFamily="2" charset="0"/>
            </a:endParaRPr>
          </a:p>
          <a:p>
            <a:pPr algn="ctr"/>
            <a:r>
              <a:rPr lang="en-US" sz="1600" dirty="0">
                <a:solidFill>
                  <a:srgbClr val="235078"/>
                </a:solidFill>
                <a:latin typeface="Libre Baskerville" panose="02000000000000000000" pitchFamily="2" charset="0"/>
              </a:rPr>
              <a:t>Training Results</a:t>
            </a:r>
          </a:p>
          <a:p>
            <a:endParaRPr lang="en-US" sz="1800" b="1" u="sng" dirty="0">
              <a:solidFill>
                <a:srgbClr val="235078"/>
              </a:solidFill>
              <a:latin typeface="Libre Baskerville" panose="02000000000000000000" pitchFamily="2" charset="0"/>
            </a:endParaRPr>
          </a:p>
          <a:p>
            <a:endParaRPr lang="en-US" sz="1800" b="1" u="sng" dirty="0">
              <a:solidFill>
                <a:srgbClr val="235078"/>
              </a:solidFill>
              <a:latin typeface="Libre Baskerville" panose="02000000000000000000" pitchFamily="2" charset="0"/>
            </a:endParaRPr>
          </a:p>
          <a:p>
            <a:endParaRPr lang="en-US" sz="1800" b="1" u="sng" dirty="0">
              <a:solidFill>
                <a:srgbClr val="235078"/>
              </a:solidFill>
              <a:latin typeface="Libre Baskerville" panose="02000000000000000000" pitchFamily="2" charset="0"/>
            </a:endParaRPr>
          </a:p>
          <a:p>
            <a:endParaRPr lang="en-US" sz="1800" b="1" u="sng" dirty="0">
              <a:solidFill>
                <a:srgbClr val="235078"/>
              </a:solidFill>
              <a:latin typeface="Libre Baskerville" panose="02000000000000000000" pitchFamily="2" charset="0"/>
            </a:endParaRPr>
          </a:p>
          <a:p>
            <a:endParaRPr lang="en-US" sz="1800" b="1" u="sng" dirty="0">
              <a:solidFill>
                <a:srgbClr val="235078"/>
              </a:solidFill>
              <a:latin typeface="Libre Baskerville" panose="02000000000000000000" pitchFamily="2" charset="0"/>
            </a:endParaRPr>
          </a:p>
          <a:p>
            <a:endParaRPr lang="en-US" sz="1800" b="1" u="sng" dirty="0">
              <a:solidFill>
                <a:srgbClr val="235078"/>
              </a:solidFill>
              <a:latin typeface="Libre Baskerville" panose="02000000000000000000" pitchFamily="2" charset="0"/>
            </a:endParaRPr>
          </a:p>
          <a:p>
            <a:endParaRPr lang="en-US" sz="1800" b="1" u="sng" dirty="0">
              <a:solidFill>
                <a:srgbClr val="235078"/>
              </a:solidFill>
              <a:latin typeface="Libre Baskerville" panose="02000000000000000000" pitchFamily="2" charset="0"/>
            </a:endParaRPr>
          </a:p>
          <a:p>
            <a:endParaRPr lang="en-US" sz="1800" b="1" u="sng" dirty="0">
              <a:solidFill>
                <a:srgbClr val="235078"/>
              </a:solidFill>
              <a:latin typeface="Libre Baskerville" panose="02000000000000000000" pitchFamily="2" charset="0"/>
            </a:endParaRPr>
          </a:p>
          <a:p>
            <a:pPr algn="ctr"/>
            <a:r>
              <a:rPr lang="en-US" sz="1600" dirty="0">
                <a:solidFill>
                  <a:srgbClr val="235078"/>
                </a:solidFill>
                <a:latin typeface="Libre Baskerville" panose="02000000000000000000" pitchFamily="2" charset="0"/>
              </a:rPr>
              <a:t>System Running</a:t>
            </a:r>
            <a:endParaRPr lang="en-US" sz="1050" b="1" u="sng" dirty="0">
              <a:solidFill>
                <a:srgbClr val="235078"/>
              </a:solidFill>
              <a:latin typeface="Libre Baskerville" panose="02000000000000000000" pitchFamily="2" charset="0"/>
            </a:endParaRPr>
          </a:p>
        </p:txBody>
      </p:sp>
      <p:sp>
        <p:nvSpPr>
          <p:cNvPr id="61" name="TextBox 60">
            <a:extLst>
              <a:ext uri="{FF2B5EF4-FFF2-40B4-BE49-F238E27FC236}">
                <a16:creationId xmlns:a16="http://schemas.microsoft.com/office/drawing/2014/main" id="{A6E6C31F-098B-45F7-BEE5-8A51FA70D59F}"/>
              </a:ext>
            </a:extLst>
          </p:cNvPr>
          <p:cNvSpPr txBox="1"/>
          <p:nvPr/>
        </p:nvSpPr>
        <p:spPr>
          <a:xfrm>
            <a:off x="5041566" y="8524256"/>
            <a:ext cx="4236515" cy="3862596"/>
          </a:xfrm>
          <a:prstGeom prst="rect">
            <a:avLst/>
          </a:prstGeom>
          <a:noFill/>
        </p:spPr>
        <p:txBody>
          <a:bodyPr wrap="square" rtlCol="0">
            <a:spAutoFit/>
          </a:bodyPr>
          <a:lstStyle>
            <a:defPPr>
              <a:defRPr kern="1200"/>
            </a:defPPr>
          </a:lstStyle>
          <a:p>
            <a:r>
              <a:rPr lang="en-US" sz="1800" b="1" u="sng" dirty="0">
                <a:solidFill>
                  <a:srgbClr val="235078"/>
                </a:solidFill>
                <a:latin typeface="Libre Baskerville" panose="02000000000000000000" pitchFamily="2" charset="0"/>
              </a:rPr>
              <a:t>Conclusion</a:t>
            </a:r>
          </a:p>
          <a:p>
            <a:endParaRPr lang="en-US" sz="1800" b="1" u="sng" dirty="0">
              <a:solidFill>
                <a:srgbClr val="235078"/>
              </a:solidFill>
              <a:latin typeface="Libre Baskerville" panose="02000000000000000000" pitchFamily="2" charset="0"/>
            </a:endParaRPr>
          </a:p>
          <a:p>
            <a:r>
              <a:rPr lang="en-US" sz="1100" dirty="0">
                <a:solidFill>
                  <a:srgbClr val="235078"/>
                </a:solidFill>
                <a:latin typeface="Libre Baskerville" panose="02000000000000000000" pitchFamily="2" charset="0"/>
              </a:rPr>
              <a:t>The thesis presents a real-time anomaly surveillance system that uses cutting-edge technologies like deep learning, unsupervised learning, and multiple-instance learning for proactive monitoring and detecting anomalies in various environments. The system's architecture, employing the RTFM method and I3D model, demonstrates its ability to handle large-scale video data and effectively detect different anomalies. It includes user-friendly features like a customizable toolbar, adjustable anomaly sensitivity, and email notifications, making it adaptable and practical for real-world surveillance applications. The system has the potential to enhance situational awareness, improve security measures, and respond timely to anomalous events. Future research can focus on expanding its capabilities, integrating more anomaly detection algorithms, supporting additional camera sources, and optimizing performance for real-time processing of high-resolution video feeds.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326531" y="3410158"/>
            <a:ext cx="4236515" cy="3524042"/>
          </a:xfrm>
          <a:prstGeom prst="rect">
            <a:avLst/>
          </a:prstGeom>
          <a:noFill/>
        </p:spPr>
        <p:txBody>
          <a:bodyPr wrap="square" rtlCol="0">
            <a:spAutoFit/>
          </a:bodyPr>
          <a:lstStyle>
            <a:defPPr>
              <a:defRPr kern="1200"/>
            </a:defPPr>
          </a:lstStyle>
          <a:p>
            <a:r>
              <a:rPr lang="en-US" sz="1800" b="1" u="sng" dirty="0">
                <a:solidFill>
                  <a:srgbClr val="235078"/>
                </a:solidFill>
                <a:latin typeface="Libre Baskerville" panose="02000000000000000000" pitchFamily="2" charset="0"/>
              </a:rPr>
              <a:t>Introduction</a:t>
            </a:r>
          </a:p>
          <a:p>
            <a:endParaRPr lang="en-US" sz="1800" b="1" u="sng" dirty="0">
              <a:solidFill>
                <a:srgbClr val="235078"/>
              </a:solidFill>
              <a:latin typeface="Libre Baskerville" panose="02000000000000000000" pitchFamily="2" charset="0"/>
            </a:endParaRPr>
          </a:p>
          <a:p>
            <a:pPr marL="171450" indent="-171450">
              <a:buFont typeface="Arial" panose="020B0604020202020204" pitchFamily="34" charset="0"/>
              <a:buChar char="•"/>
            </a:pPr>
            <a:r>
              <a:rPr lang="en-US" sz="1100" dirty="0">
                <a:solidFill>
                  <a:srgbClr val="235078"/>
                </a:solidFill>
                <a:latin typeface="Libre Baskerville" panose="02000000000000000000" pitchFamily="2" charset="0"/>
              </a:rPr>
              <a:t>The system leverages advanced techniques from computer vision, machine learning, and artificial intelligence to enable proactive monitoring and detection of anomalies in various environments. Through the utilization of state-of-the-art models and algorithms, the system provides real-time analysis of multiple camera feeds, automatically detects anomalies, and triggers appropriate actions for timely response. The system offers a user-friendly interface, customizable settings, and integration with email notifications for efficient anomaly management.</a:t>
            </a:r>
          </a:p>
          <a:p>
            <a:pPr marL="171450" indent="-171450">
              <a:buFont typeface="Arial" panose="020B0604020202020204" pitchFamily="34" charset="0"/>
              <a:buChar char="•"/>
            </a:pPr>
            <a:endParaRPr lang="en-US" sz="1100" dirty="0">
              <a:solidFill>
                <a:srgbClr val="235078"/>
              </a:solidFill>
              <a:latin typeface="Libre Baskerville" panose="02000000000000000000" pitchFamily="2" charset="0"/>
            </a:endParaRPr>
          </a:p>
          <a:p>
            <a:pPr marL="171450" indent="-171450">
              <a:buFont typeface="Arial" panose="020B0604020202020204" pitchFamily="34" charset="0"/>
              <a:buChar char="•"/>
            </a:pPr>
            <a:r>
              <a:rPr lang="en-US" sz="1100" dirty="0">
                <a:solidFill>
                  <a:srgbClr val="235078"/>
                </a:solidFill>
                <a:latin typeface="Libre Baskerville" panose="02000000000000000000" pitchFamily="2" charset="0"/>
              </a:rPr>
              <a:t> Extensive experiments and evaluations demonstrate the effectiveness and practicality of the system in enhancing situational awareness and improving overall security.</a:t>
            </a:r>
          </a:p>
          <a:p>
            <a:endParaRPr lang="en-US" sz="1100" b="1" u="sng" dirty="0">
              <a:solidFill>
                <a:srgbClr val="235078"/>
              </a:solidFill>
              <a:latin typeface="Libre Baskerville" panose="02000000000000000000" pitchFamily="2" charset="0"/>
            </a:endParaRPr>
          </a:p>
        </p:txBody>
      </p:sp>
      <p:sp>
        <p:nvSpPr>
          <p:cNvPr id="3" name="Rectangle 2">
            <a:extLst>
              <a:ext uri="{FF2B5EF4-FFF2-40B4-BE49-F238E27FC236}">
                <a16:creationId xmlns:a16="http://schemas.microsoft.com/office/drawing/2014/main" id="{5727D50F-B3EF-F779-9303-026EB82DBF22}"/>
              </a:ext>
            </a:extLst>
          </p:cNvPr>
          <p:cNvSpPr/>
          <p:nvPr/>
        </p:nvSpPr>
        <p:spPr>
          <a:xfrm>
            <a:off x="207465" y="7172944"/>
            <a:ext cx="4438254" cy="54064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100" dirty="0"/>
          </a:p>
        </p:txBody>
      </p:sp>
      <p:sp>
        <p:nvSpPr>
          <p:cNvPr id="4" name="TextBox 3">
            <a:extLst>
              <a:ext uri="{FF2B5EF4-FFF2-40B4-BE49-F238E27FC236}">
                <a16:creationId xmlns:a16="http://schemas.microsoft.com/office/drawing/2014/main" id="{771D05E0-D8C5-9380-B47B-6F5E3C4DA9F7}"/>
              </a:ext>
            </a:extLst>
          </p:cNvPr>
          <p:cNvSpPr txBox="1"/>
          <p:nvPr/>
        </p:nvSpPr>
        <p:spPr>
          <a:xfrm>
            <a:off x="323119" y="7286106"/>
            <a:ext cx="4236515" cy="1908215"/>
          </a:xfrm>
          <a:prstGeom prst="rect">
            <a:avLst/>
          </a:prstGeom>
          <a:noFill/>
        </p:spPr>
        <p:txBody>
          <a:bodyPr wrap="square" rtlCol="0">
            <a:spAutoFit/>
          </a:bodyPr>
          <a:lstStyle>
            <a:defPPr>
              <a:defRPr kern="1200"/>
            </a:defPPr>
          </a:lstStyle>
          <a:p>
            <a:r>
              <a:rPr lang="en-US" sz="1800" b="1" u="sng" dirty="0">
                <a:solidFill>
                  <a:srgbClr val="235078"/>
                </a:solidFill>
                <a:latin typeface="Libre Baskerville" panose="02000000000000000000" pitchFamily="2" charset="0"/>
              </a:rPr>
              <a:t>Methods</a:t>
            </a:r>
          </a:p>
          <a:p>
            <a:endParaRPr lang="en-US" sz="1800" b="1" u="sng" dirty="0">
              <a:solidFill>
                <a:srgbClr val="235078"/>
              </a:solidFill>
              <a:latin typeface="Libre Baskerville" panose="02000000000000000000" pitchFamily="2" charset="0"/>
            </a:endParaRPr>
          </a:p>
          <a:p>
            <a:pPr marL="171450" indent="-171450">
              <a:buFont typeface="Arial" panose="020B0604020202020204" pitchFamily="34" charset="0"/>
              <a:buChar char="•"/>
            </a:pPr>
            <a:r>
              <a:rPr lang="en-US" sz="1200" dirty="0">
                <a:solidFill>
                  <a:srgbClr val="235078"/>
                </a:solidFill>
                <a:latin typeface="Libre Baskerville" panose="02000000000000000000" pitchFamily="2" charset="0"/>
              </a:rPr>
              <a:t>Feature extraction :Inflated 3D ConvNet (I3D)</a:t>
            </a:r>
          </a:p>
          <a:p>
            <a:pPr marL="171450" indent="-171450">
              <a:buFont typeface="Arial" panose="020B0604020202020204" pitchFamily="34" charset="0"/>
              <a:buChar char="•"/>
            </a:pPr>
            <a:r>
              <a:rPr lang="en-US" sz="1200" dirty="0">
                <a:solidFill>
                  <a:srgbClr val="235078"/>
                </a:solidFill>
                <a:latin typeface="Libre Baskerville" panose="02000000000000000000" pitchFamily="2" charset="0"/>
              </a:rPr>
              <a:t>Anomaly Detection</a:t>
            </a:r>
            <a:r>
              <a:rPr lang="en-US" sz="1100" dirty="0">
                <a:solidFill>
                  <a:srgbClr val="235078"/>
                </a:solidFill>
                <a:latin typeface="Libre Baskerville" panose="02000000000000000000" pitchFamily="2" charset="0"/>
              </a:rPr>
              <a:t> ;Robust Temporal Feature Magnitude Learning (RTFM)</a:t>
            </a:r>
          </a:p>
          <a:p>
            <a:pPr marL="171450" indent="-171450">
              <a:buFont typeface="Arial" panose="020B0604020202020204" pitchFamily="34" charset="0"/>
              <a:buChar char="•"/>
            </a:pPr>
            <a:r>
              <a:rPr lang="en-US" sz="1100" dirty="0">
                <a:solidFill>
                  <a:srgbClr val="235078"/>
                </a:solidFill>
                <a:latin typeface="Libre Baskerville" panose="02000000000000000000" pitchFamily="2" charset="0"/>
              </a:rPr>
              <a:t>Object Detection : YOLOv8</a:t>
            </a:r>
          </a:p>
          <a:p>
            <a:pPr marL="171450" indent="-171450">
              <a:buFont typeface="Arial" panose="020B0604020202020204" pitchFamily="34" charset="0"/>
              <a:buChar char="•"/>
            </a:pPr>
            <a:r>
              <a:rPr lang="en-US" sz="1100" dirty="0">
                <a:solidFill>
                  <a:srgbClr val="235078"/>
                </a:solidFill>
                <a:latin typeface="Libre Baskerville" panose="02000000000000000000" pitchFamily="2" charset="0"/>
              </a:rPr>
              <a:t>Desktop Application: Pyqt5</a:t>
            </a:r>
          </a:p>
          <a:p>
            <a:pPr marL="171450" indent="-171450" algn="ctr">
              <a:buFont typeface="Arial" panose="020B0604020202020204" pitchFamily="34" charset="0"/>
              <a:buChar char="•"/>
            </a:pPr>
            <a:endParaRPr lang="en-US" sz="1100" dirty="0">
              <a:solidFill>
                <a:srgbClr val="235078"/>
              </a:solidFill>
              <a:latin typeface="Libre Baskerville" panose="02000000000000000000" pitchFamily="2" charset="0"/>
            </a:endParaRPr>
          </a:p>
          <a:p>
            <a:pPr algn="ctr"/>
            <a:r>
              <a:rPr lang="en-US" sz="1400" b="1" dirty="0">
                <a:solidFill>
                  <a:srgbClr val="235078"/>
                </a:solidFill>
                <a:latin typeface="Libre Baskerville" panose="02000000000000000000" pitchFamily="2" charset="0"/>
              </a:rPr>
              <a:t>System Data Flow Diagram</a:t>
            </a:r>
            <a:endParaRPr lang="en-US" sz="1600" b="1" dirty="0">
              <a:solidFill>
                <a:srgbClr val="235078"/>
              </a:solidFill>
              <a:latin typeface="Libre Baskerville" panose="02000000000000000000" pitchFamily="2" charset="0"/>
            </a:endParaRPr>
          </a:p>
        </p:txBody>
      </p:sp>
      <p:pic>
        <p:nvPicPr>
          <p:cNvPr id="10" name="Picture 9">
            <a:extLst>
              <a:ext uri="{FF2B5EF4-FFF2-40B4-BE49-F238E27FC236}">
                <a16:creationId xmlns:a16="http://schemas.microsoft.com/office/drawing/2014/main" id="{8D6CEAC7-B2D4-DB30-3784-31607308F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65" y="9225098"/>
            <a:ext cx="4438254" cy="3250836"/>
          </a:xfrm>
          <a:prstGeom prst="rect">
            <a:avLst/>
          </a:prstGeom>
        </p:spPr>
      </p:pic>
      <p:pic>
        <p:nvPicPr>
          <p:cNvPr id="12" name="Picture 11">
            <a:extLst>
              <a:ext uri="{FF2B5EF4-FFF2-40B4-BE49-F238E27FC236}">
                <a16:creationId xmlns:a16="http://schemas.microsoft.com/office/drawing/2014/main" id="{FDE46925-6E66-4607-98AE-E386A15C1E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9828" y="5562600"/>
            <a:ext cx="4244841" cy="2302699"/>
          </a:xfrm>
          <a:prstGeom prst="rect">
            <a:avLst/>
          </a:prstGeom>
        </p:spPr>
      </p:pic>
      <p:pic>
        <p:nvPicPr>
          <p:cNvPr id="18" name="Picture 17">
            <a:extLst>
              <a:ext uri="{FF2B5EF4-FFF2-40B4-BE49-F238E27FC236}">
                <a16:creationId xmlns:a16="http://schemas.microsoft.com/office/drawing/2014/main" id="{33CB07DF-9A8A-AE3E-A519-136CE0F9E1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828" y="3033527"/>
            <a:ext cx="4236515" cy="163609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3754</TotalTime>
  <Words>327</Words>
  <Application>Microsoft Office PowerPoint</Application>
  <PresentationFormat>A3 Paper (297x420 mm)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Libre Baskerville</vt:lpstr>
      <vt:lpstr>Times New Roman</vt:lpstr>
      <vt:lpstr>Montserrat Light</vt:lpstr>
      <vt:lpstr>Arial</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Jimmy Ahmed</cp:lastModifiedBy>
  <cp:revision>301</cp:revision>
  <cp:lastPrinted>2006-11-15T16:04:57Z</cp:lastPrinted>
  <dcterms:modified xsi:type="dcterms:W3CDTF">2023-07-05T18:44:04Z</dcterms:modified>
  <cp:category>templates for scientific poster</cp:category>
</cp:coreProperties>
</file>