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6" r:id="rId9"/>
    <p:sldId id="265" r:id="rId10"/>
    <p:sldId id="269" r:id="rId11"/>
    <p:sldId id="267" r:id="rId12"/>
    <p:sldId id="259" r:id="rId13"/>
    <p:sldId id="270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47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8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7C5D-B335-4B99-A4CF-7B282B3F0ED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F9C4-3062-41E7-B8BB-31F518B6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6886-3986-4E58-A037-7DCC7D6F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957" y="1968874"/>
            <a:ext cx="9448800" cy="1825096"/>
          </a:xfrm>
        </p:spPr>
        <p:txBody>
          <a:bodyPr/>
          <a:lstStyle/>
          <a:p>
            <a:r>
              <a:rPr lang="en-US" dirty="0"/>
              <a:t>Face recognition </a:t>
            </a:r>
          </a:p>
        </p:txBody>
      </p:sp>
    </p:spTree>
    <p:extLst>
      <p:ext uri="{BB962C8B-B14F-4D97-AF65-F5344CB8AC3E}">
        <p14:creationId xmlns:p14="http://schemas.microsoft.com/office/powerpoint/2010/main" val="232840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9448800" cy="34379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CDF9-FED9-4FEF-AC43-3CF75BCAE345}"/>
              </a:ext>
            </a:extLst>
          </p:cNvPr>
          <p:cNvSpPr txBox="1"/>
          <p:nvPr/>
        </p:nvSpPr>
        <p:spPr>
          <a:xfrm>
            <a:off x="1465868" y="940253"/>
            <a:ext cx="551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Cascading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0458D-324D-416F-92EF-139B560F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61" y="1597680"/>
            <a:ext cx="9358971" cy="50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6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775" y="2181388"/>
            <a:ext cx="9448800" cy="34379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Resize the images before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the number of patches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to gray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CDF9-FED9-4FEF-AC43-3CF75BCAE345}"/>
              </a:ext>
            </a:extLst>
          </p:cNvPr>
          <p:cNvSpPr txBox="1"/>
          <p:nvPr/>
        </p:nvSpPr>
        <p:spPr>
          <a:xfrm>
            <a:off x="1465868" y="940253"/>
            <a:ext cx="462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Training method </a:t>
            </a:r>
          </a:p>
        </p:txBody>
      </p:sp>
    </p:spTree>
    <p:extLst>
      <p:ext uri="{BB962C8B-B14F-4D97-AF65-F5344CB8AC3E}">
        <p14:creationId xmlns:p14="http://schemas.microsoft.com/office/powerpoint/2010/main" val="45494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10732416" cy="47670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5B708-C942-471B-BA91-73093128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32" y="1586584"/>
            <a:ext cx="3642360" cy="192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4EBC0-02E3-4AC2-8FAB-0E55687D4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92" y="1586584"/>
            <a:ext cx="3451860" cy="192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74EB5-E2C7-4F58-908D-7136A404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2" y="1586584"/>
            <a:ext cx="3368040" cy="192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2B90A-1DA9-4344-A4F2-AF5B446CC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90" y="3921551"/>
            <a:ext cx="3366471" cy="2010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C6DD3-90AD-42D4-93A1-FC3181C8F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01" y="3912124"/>
            <a:ext cx="3284220" cy="2020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F4188-0F21-46D3-A435-41C16949EA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4" y="3912123"/>
            <a:ext cx="3345180" cy="2020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F6A82-8C07-43C9-89A9-4030245CD7CB}"/>
              </a:ext>
            </a:extLst>
          </p:cNvPr>
          <p:cNvSpPr txBox="1"/>
          <p:nvPr/>
        </p:nvSpPr>
        <p:spPr>
          <a:xfrm>
            <a:off x="1612776" y="906276"/>
            <a:ext cx="4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Progress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66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10732416" cy="47670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F6A82-8C07-43C9-89A9-4030245CD7CB}"/>
              </a:ext>
            </a:extLst>
          </p:cNvPr>
          <p:cNvSpPr txBox="1"/>
          <p:nvPr/>
        </p:nvSpPr>
        <p:spPr>
          <a:xfrm>
            <a:off x="1612776" y="906276"/>
            <a:ext cx="4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Progress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4FF03-6823-4B82-8168-89F9B51A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08" y="3977196"/>
            <a:ext cx="4181789" cy="2103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239E7-659E-4468-AD24-5EF0A92F1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02" y="3977196"/>
            <a:ext cx="4181789" cy="2141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A34C86-2D99-4826-9987-5487089D8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03" y="1703660"/>
            <a:ext cx="4181788" cy="2156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E5D9E8-CE39-4379-B6D2-7E61C14E9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08" y="1703660"/>
            <a:ext cx="4181789" cy="20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577" y="1968323"/>
            <a:ext cx="10732416" cy="47670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data from the internet for the training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is not available for windows but it is for Mac and Linux so a filter creating tool was 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power and time </a:t>
            </a:r>
            <a:r>
              <a:rPr lang="en-US"/>
              <a:t>consuming process 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0F5F9-92BD-4E26-9E6E-E857C720FF9A}"/>
              </a:ext>
            </a:extLst>
          </p:cNvPr>
          <p:cNvSpPr txBox="1"/>
          <p:nvPr/>
        </p:nvSpPr>
        <p:spPr>
          <a:xfrm>
            <a:off x="1180730" y="1074197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87033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198" y="1658385"/>
            <a:ext cx="10732416" cy="47670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keep improving the model by adding new data  based on test observation and make profile for each person to be identifier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apply it throw monitoring systems to save memory space by saving pictures instead of video and compare the result or to it could be used to monitor area and keep a record as pictures that contain only the faces of people enter that area and a time sheet of their excess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recreate the model with different filters and compare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0F5F9-92BD-4E26-9E6E-E857C720FF9A}"/>
              </a:ext>
            </a:extLst>
          </p:cNvPr>
          <p:cNvSpPr txBox="1"/>
          <p:nvPr/>
        </p:nvSpPr>
        <p:spPr>
          <a:xfrm>
            <a:off x="1180730" y="1074197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next step</a:t>
            </a:r>
          </a:p>
        </p:txBody>
      </p:sp>
    </p:spTree>
    <p:extLst>
      <p:ext uri="{BB962C8B-B14F-4D97-AF65-F5344CB8AC3E}">
        <p14:creationId xmlns:p14="http://schemas.microsoft.com/office/powerpoint/2010/main" val="336580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64826"/>
            <a:ext cx="9448800" cy="37283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targeting to recognize Human Faces in both Video and pictures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focusing in detecting multilabel faces in group pictures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also can be used throw social media apps for recognize 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9448800" cy="34379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process was done by using HAAR CASCADE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process required positive pictures which contain cropped faces only and negative pictures which contain pictures without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pictures were collected from the internet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710047"/>
            <a:ext cx="9448800" cy="34379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0D859-F828-456F-AA1D-F4008815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65" y="2032988"/>
            <a:ext cx="2049558" cy="29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67B71-3558-4D2C-B24D-F3CA5D2E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9" y="2032988"/>
            <a:ext cx="2049558" cy="29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2AE88-D7D4-48BF-960D-7DE6109C2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72" y="2032988"/>
            <a:ext cx="2049557" cy="29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20042F-D856-4291-A636-B72AC26B5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24" y="2032989"/>
            <a:ext cx="2049557" cy="2920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BD979C-4A9D-469F-A7EB-97EC9973521D}"/>
              </a:ext>
            </a:extLst>
          </p:cNvPr>
          <p:cNvSpPr txBox="1"/>
          <p:nvPr/>
        </p:nvSpPr>
        <p:spPr>
          <a:xfrm>
            <a:off x="1339476" y="940253"/>
            <a:ext cx="610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Sample of Positive Pictures</a:t>
            </a:r>
          </a:p>
        </p:txBody>
      </p:sp>
    </p:spTree>
    <p:extLst>
      <p:ext uri="{BB962C8B-B14F-4D97-AF65-F5344CB8AC3E}">
        <p14:creationId xmlns:p14="http://schemas.microsoft.com/office/powerpoint/2010/main" val="379785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710047"/>
            <a:ext cx="9448800" cy="34379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D979C-4A9D-469F-A7EB-97EC9973521D}"/>
              </a:ext>
            </a:extLst>
          </p:cNvPr>
          <p:cNvSpPr txBox="1"/>
          <p:nvPr/>
        </p:nvSpPr>
        <p:spPr>
          <a:xfrm>
            <a:off x="1339476" y="940253"/>
            <a:ext cx="670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Sample of Negative Pictures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26CC-0AF0-4994-BD85-AE148D60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68" y="2037428"/>
            <a:ext cx="2071300" cy="292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6283A-D7E2-414B-A212-3DEAF3AC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34" y="2032988"/>
            <a:ext cx="2049557" cy="292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56CC0-C56C-439A-98DB-D2B5C11B8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2415"/>
            <a:ext cx="2049557" cy="292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CD93B0-B395-4F3B-847E-EB7116ED7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01" y="2032988"/>
            <a:ext cx="2049557" cy="292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364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9448800" cy="34379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 cropped pictures for the item want to be detected in positive images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 the background pictures or similar pictures for the item of being detect in negative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the cascade filter and test it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it detect an item that is not correct put more pics of that item in the negative folder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9448800" cy="3437903"/>
          </a:xfrm>
        </p:spPr>
        <p:txBody>
          <a:bodyPr>
            <a:normAutofit/>
          </a:bodyPr>
          <a:lstStyle/>
          <a:p>
            <a:r>
              <a:rPr lang="en-US" dirty="0"/>
              <a:t>It is a machine learning based approach where a cascade function is trained from a lot of positive and negative images</a:t>
            </a:r>
          </a:p>
          <a:p>
            <a:r>
              <a:rPr lang="en-US" dirty="0"/>
              <a:t>The idea of </a:t>
            </a:r>
            <a:r>
              <a:rPr lang="en-US" dirty="0" err="1"/>
              <a:t>Haar</a:t>
            </a:r>
            <a:r>
              <a:rPr lang="en-US" dirty="0"/>
              <a:t> cascade is extracting features from images using a filter similar to the concept of the convolutional kernel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CDF9-FED9-4FEF-AC43-3CF75BCAE345}"/>
              </a:ext>
            </a:extLst>
          </p:cNvPr>
          <p:cNvSpPr txBox="1"/>
          <p:nvPr/>
        </p:nvSpPr>
        <p:spPr>
          <a:xfrm>
            <a:off x="1465868" y="940253"/>
            <a:ext cx="462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HAAR CASCADE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1C2BC-987F-4E53-ABA2-7A4FF6D4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68" y="3057074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68833-E66C-41A9-B2AD-5008D2DC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61" y="2982897"/>
            <a:ext cx="3670593" cy="26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9448800" cy="34379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CDF9-FED9-4FEF-AC43-3CF75BCAE345}"/>
              </a:ext>
            </a:extLst>
          </p:cNvPr>
          <p:cNvSpPr txBox="1"/>
          <p:nvPr/>
        </p:nvSpPr>
        <p:spPr>
          <a:xfrm>
            <a:off x="1465868" y="940253"/>
            <a:ext cx="462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HAAR CASCADE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31A7E-2208-49AE-A74A-EA7C58A74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5" y="1586584"/>
            <a:ext cx="10005134" cy="42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3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E0990-17A1-4A78-9250-4187C7AC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332" y="1586584"/>
            <a:ext cx="9448800" cy="34379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integral image: it reduces the calculations for a given pixel to an operation involving just four pixels by finding the sum of the pixels under white and black rectangles.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Adaboost</a:t>
            </a:r>
            <a:r>
              <a:rPr lang="en-US" dirty="0"/>
              <a:t>: it is a process were each feature is applied to all training pictures to select the best and strongest features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Cascading: a process to enter the pictures into different stages to save time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CDF9-FED9-4FEF-AC43-3CF75BCAE345}"/>
              </a:ext>
            </a:extLst>
          </p:cNvPr>
          <p:cNvSpPr txBox="1"/>
          <p:nvPr/>
        </p:nvSpPr>
        <p:spPr>
          <a:xfrm>
            <a:off x="1465868" y="940253"/>
            <a:ext cx="462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Improving methods</a:t>
            </a:r>
          </a:p>
        </p:txBody>
      </p:sp>
    </p:spTree>
    <p:extLst>
      <p:ext uri="{BB962C8B-B14F-4D97-AF65-F5344CB8AC3E}">
        <p14:creationId xmlns:p14="http://schemas.microsoft.com/office/powerpoint/2010/main" val="40197853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4278</TotalTime>
  <Words>401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Face recognition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anas alamri</dc:creator>
  <cp:lastModifiedBy>anas alamri</cp:lastModifiedBy>
  <cp:revision>27</cp:revision>
  <dcterms:created xsi:type="dcterms:W3CDTF">2019-12-16T09:23:04Z</dcterms:created>
  <dcterms:modified xsi:type="dcterms:W3CDTF">2019-12-19T08:46:46Z</dcterms:modified>
</cp:coreProperties>
</file>