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9CB1-2A42-4BF2-A86C-B1906478E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8AD58-A06B-4D3D-AF7C-C60E64895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B326D-0F13-440D-990A-166CF3ED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DDA62-48DE-4E2A-AA1D-63C0C58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105F-80BF-47C8-8226-2B5DF25E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2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AEA4-0051-4FEC-AB5C-8D722716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57DEA-6C42-478F-9F5A-B64C1695B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19D8-C878-475A-818C-5AFA4A4D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57F4-449F-4D0C-9502-C6BA6D3B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1A6A-0312-422F-A80E-BEB1AE7A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7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A434F-A422-4D18-9485-9FA6AD345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59E1E-5B06-4054-AE05-15898797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E50E-31BF-4238-8909-00892CE5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DACA-FC46-4632-AA16-916B691A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EC84-A70D-4C23-BA56-4E700E7F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0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B098-086D-499C-B4B1-52ABA47E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699E-C792-4EA3-859D-A29182BE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3AF5-3C7B-4ECF-98A1-AC5F8A4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D695-3DFE-438F-8D15-D8AD7754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371C-52B1-4192-B6B3-87AE209F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DDA-39E8-4987-B3FA-054C4514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8F8-CA3E-496C-9C5A-2EE77319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7C2D-6B3D-4773-BB82-60C285B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CFBE1-3375-4A95-A8F5-80438334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4A5A-9BA8-4EAA-A471-D8176370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0D91-C4BF-4C71-A0CD-3A474DA4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38CC-E8E5-4F62-97C3-D8FF78260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D16F2-3C8A-405B-9E67-5C7D69A2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0B0CE-CA91-4FD2-86A4-E2F9A4C1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9773-1051-4996-B4F5-1096E9BE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97DD3-F343-41F2-823A-05479A33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FF0C-78E4-46AD-8D90-FD13058C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59354-C43C-4109-8399-F474A39D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25607-89C5-4EAB-9D9F-7A28155EE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E1293-D79C-4BA4-9BFE-380604E88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12FCC-17B8-41F1-BEB7-AC67A7548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EB236-5AA1-4B53-897A-09540013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8C7DB-063F-4F7B-B027-5CD11F78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F3955-0B40-4F47-9244-035B9A96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A2B8-B55F-4FC3-8EE3-D17D9C5D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CE3F6-D3DE-41E2-A0EF-C50FFD44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3A0C6-0F9B-4588-A99F-1DAE0BAB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BE9C1-8BAB-4397-9222-14DEC4A3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4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C0152-E38E-426E-BDDA-37FDF503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30D77-2323-4365-8537-1655C403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3EB4-BDF4-42A2-8E37-4D52B077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6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F128-CAF1-4D5C-92A8-FA234386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8420-9FC0-4B95-9B64-62590614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D993F-B5CA-4D65-832E-3A4186662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1570-95F1-4919-BF11-4EDE7DF0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7E8D-DF16-449D-9091-00AC0C4A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51169-2FAC-4600-9C4B-67239C98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7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36D-13B0-4DC1-9AE2-8EEC1FF5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58741-0555-4D83-8D63-63C8534E1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E9DCF-6968-47C9-BF74-18873C850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1363A-D742-49AD-ADE8-C74A5F53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36E96-0C9B-4F78-8B71-608872FF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F65A8-9DD1-4B5B-A9A6-DEE818AC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A46BF-0DCD-4B59-8315-78FF9E04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E0DA-C964-40AB-8C16-4D29C1DD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C8D64-81DE-4BEE-9E0F-D156B7BBD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E8CE-2766-4A11-A55E-E3B4840AEA12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9E8-B29C-4806-A864-BF8C7DF40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2078-01A0-42F8-BF48-346FE94ED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94F0-9D0B-4504-BD11-FAB7375FC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4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63ADB52-C861-4589-AAFA-09760879C00E}"/>
                  </a:ext>
                </a:extLst>
              </p:cNvPr>
              <p:cNvSpPr/>
              <p:nvPr/>
            </p:nvSpPr>
            <p:spPr>
              <a:xfrm>
                <a:off x="497620" y="2774012"/>
                <a:ext cx="1364974" cy="56984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63ADB52-C861-4589-AAFA-09760879C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0" y="2774012"/>
                <a:ext cx="1364974" cy="5698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7707956-9326-4D07-87C1-EBEC2FFDEA41}"/>
                  </a:ext>
                </a:extLst>
              </p:cNvPr>
              <p:cNvSpPr/>
              <p:nvPr/>
            </p:nvSpPr>
            <p:spPr>
              <a:xfrm>
                <a:off x="497620" y="3971345"/>
                <a:ext cx="1364974" cy="56984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i-FI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7707956-9326-4D07-87C1-EBEC2FFDE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0" y="3971345"/>
                <a:ext cx="1364974" cy="5698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E473C21C-DA59-46E1-8439-07B252C04172}"/>
              </a:ext>
            </a:extLst>
          </p:cNvPr>
          <p:cNvSpPr/>
          <p:nvPr/>
        </p:nvSpPr>
        <p:spPr>
          <a:xfrm rot="5400000">
            <a:off x="2186566" y="2848099"/>
            <a:ext cx="2438400" cy="1506358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FFBD4-7276-4B60-B545-FACAC2112213}"/>
              </a:ext>
            </a:extLst>
          </p:cNvPr>
          <p:cNvSpPr txBox="1"/>
          <p:nvPr/>
        </p:nvSpPr>
        <p:spPr>
          <a:xfrm>
            <a:off x="2652588" y="3370445"/>
            <a:ext cx="1506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Generator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9B702D-C702-4D5D-BF40-B68475540260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1862594" y="3058934"/>
            <a:ext cx="789993" cy="54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C943-2288-4A79-ABAC-1303FB01B48A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862594" y="3601278"/>
            <a:ext cx="789993" cy="6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1B10612-5F36-4198-A55A-16B99EF54627}"/>
                  </a:ext>
                </a:extLst>
              </p:cNvPr>
              <p:cNvSpPr/>
              <p:nvPr/>
            </p:nvSpPr>
            <p:spPr>
              <a:xfrm>
                <a:off x="5107144" y="3316355"/>
                <a:ext cx="1814885" cy="56984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𝑓𝑎𝑘𝑒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1B10612-5F36-4198-A55A-16B99EF54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44" y="3316355"/>
                <a:ext cx="1814885" cy="569843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E22D72-488F-4146-B269-41CE52FAE528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4158946" y="3601277"/>
            <a:ext cx="948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0DB2071-6B2F-43D8-B9E8-43291FBCFF51}"/>
                  </a:ext>
                </a:extLst>
              </p:cNvPr>
              <p:cNvSpPr/>
              <p:nvPr/>
            </p:nvSpPr>
            <p:spPr>
              <a:xfrm>
                <a:off x="5107145" y="1689651"/>
                <a:ext cx="1814885" cy="56984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𝑋</m:t>
                          </m:r>
                        </m:e>
                        <m:sub>
                          <m:r>
                            <a:rPr lang="fi-FI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0DB2071-6B2F-43D8-B9E8-43291FBCF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45" y="1689651"/>
                <a:ext cx="1814885" cy="56984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8833160-2948-4211-A99D-395B61B39830}"/>
              </a:ext>
            </a:extLst>
          </p:cNvPr>
          <p:cNvSpPr/>
          <p:nvPr/>
        </p:nvSpPr>
        <p:spPr>
          <a:xfrm rot="16200000">
            <a:off x="8074431" y="1770371"/>
            <a:ext cx="1626704" cy="2035108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A5572B-5C33-4EA8-B9A0-3BB4E1AC3A02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V="1">
            <a:off x="6922029" y="2787925"/>
            <a:ext cx="948200" cy="81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39F95-4D38-430B-AADA-AD1F53C5111B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6922030" y="1974573"/>
            <a:ext cx="948199" cy="81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E0F951-EB4D-4338-A24F-FA86DA4EA37E}"/>
              </a:ext>
            </a:extLst>
          </p:cNvPr>
          <p:cNvSpPr txBox="1"/>
          <p:nvPr/>
        </p:nvSpPr>
        <p:spPr>
          <a:xfrm>
            <a:off x="7870229" y="2543179"/>
            <a:ext cx="203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Discriminator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01879D-B413-413B-B450-103C29B85BEA}"/>
              </a:ext>
            </a:extLst>
          </p:cNvPr>
          <p:cNvCxnSpPr>
            <a:cxnSpLocks/>
          </p:cNvCxnSpPr>
          <p:nvPr/>
        </p:nvCxnSpPr>
        <p:spPr>
          <a:xfrm flipV="1">
            <a:off x="9905337" y="2787925"/>
            <a:ext cx="391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24A1680-E2B6-4B63-8743-D7C79D48924A}"/>
              </a:ext>
            </a:extLst>
          </p:cNvPr>
          <p:cNvSpPr/>
          <p:nvPr/>
        </p:nvSpPr>
        <p:spPr>
          <a:xfrm>
            <a:off x="10296940" y="2204168"/>
            <a:ext cx="1364974" cy="5698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17AF6E1-ACD6-450B-BA10-6BFB7E4F6D6D}"/>
              </a:ext>
            </a:extLst>
          </p:cNvPr>
          <p:cNvSpPr/>
          <p:nvPr/>
        </p:nvSpPr>
        <p:spPr>
          <a:xfrm>
            <a:off x="10296940" y="2810286"/>
            <a:ext cx="1364974" cy="5698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fake</a:t>
            </a:r>
          </a:p>
        </p:txBody>
      </p:sp>
    </p:spTree>
    <p:extLst>
      <p:ext uri="{BB962C8B-B14F-4D97-AF65-F5344CB8AC3E}">
        <p14:creationId xmlns:p14="http://schemas.microsoft.com/office/powerpoint/2010/main" val="234932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63ADB52-C861-4589-AAFA-09760879C00E}"/>
                  </a:ext>
                </a:extLst>
              </p:cNvPr>
              <p:cNvSpPr/>
              <p:nvPr/>
            </p:nvSpPr>
            <p:spPr>
              <a:xfrm>
                <a:off x="441660" y="2641490"/>
                <a:ext cx="1049872" cy="56984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63ADB52-C861-4589-AAFA-09760879C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60" y="2641490"/>
                <a:ext cx="1049872" cy="5698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7707956-9326-4D07-87C1-EBEC2FFDEA41}"/>
                  </a:ext>
                </a:extLst>
              </p:cNvPr>
              <p:cNvSpPr/>
              <p:nvPr/>
            </p:nvSpPr>
            <p:spPr>
              <a:xfrm>
                <a:off x="441660" y="3838823"/>
                <a:ext cx="1049872" cy="56984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7707956-9326-4D07-87C1-EBEC2FFDE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60" y="3838823"/>
                <a:ext cx="1049872" cy="56984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E473C21C-DA59-46E1-8439-07B252C04172}"/>
              </a:ext>
            </a:extLst>
          </p:cNvPr>
          <p:cNvSpPr/>
          <p:nvPr/>
        </p:nvSpPr>
        <p:spPr>
          <a:xfrm rot="5400000">
            <a:off x="1677476" y="2853605"/>
            <a:ext cx="2438400" cy="1230301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FFBD4-7276-4B60-B545-FACAC2112213}"/>
              </a:ext>
            </a:extLst>
          </p:cNvPr>
          <p:cNvSpPr txBox="1"/>
          <p:nvPr/>
        </p:nvSpPr>
        <p:spPr>
          <a:xfrm>
            <a:off x="2281526" y="3237923"/>
            <a:ext cx="1506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Generator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9B702D-C702-4D5D-BF40-B68475540260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1491532" y="2926412"/>
            <a:ext cx="789994" cy="542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DC943-2288-4A79-ABAC-1303FB01B48A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491532" y="3468756"/>
            <a:ext cx="789994" cy="6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1B10612-5F36-4198-A55A-16B99EF54627}"/>
                  </a:ext>
                </a:extLst>
              </p:cNvPr>
              <p:cNvSpPr/>
              <p:nvPr/>
            </p:nvSpPr>
            <p:spPr>
              <a:xfrm>
                <a:off x="4231868" y="3144078"/>
                <a:ext cx="1119824" cy="56984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</a:rPr>
                            <m:t>𝑓𝑎𝑘𝑒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1B10612-5F36-4198-A55A-16B99EF54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68" y="3144078"/>
                <a:ext cx="1119824" cy="56984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E22D72-488F-4146-B269-41CE52FAE52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11827" y="3429000"/>
            <a:ext cx="720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0DB2071-6B2F-43D8-B9E8-43291FBCFF51}"/>
                  </a:ext>
                </a:extLst>
              </p:cNvPr>
              <p:cNvSpPr/>
              <p:nvPr/>
            </p:nvSpPr>
            <p:spPr>
              <a:xfrm>
                <a:off x="4231868" y="1840813"/>
                <a:ext cx="1119823" cy="56984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</a:rPr>
                            <m:t>𝑋</m:t>
                          </m:r>
                        </m:e>
                        <m:sub>
                          <m:r>
                            <a:rPr lang="fi-FI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0DB2071-6B2F-43D8-B9E8-43291FBCF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68" y="1840813"/>
                <a:ext cx="1119823" cy="56984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8833160-2948-4211-A99D-395B61B39830}"/>
              </a:ext>
            </a:extLst>
          </p:cNvPr>
          <p:cNvSpPr/>
          <p:nvPr/>
        </p:nvSpPr>
        <p:spPr>
          <a:xfrm rot="16200000">
            <a:off x="6220602" y="1696245"/>
            <a:ext cx="1626704" cy="2035108"/>
          </a:xfrm>
          <a:prstGeom prst="flowChartManualOperat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A5572B-5C33-4EA8-B9A0-3BB4E1AC3A02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flipV="1">
            <a:off x="5351692" y="2713799"/>
            <a:ext cx="664708" cy="715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39F95-4D38-430B-AADA-AD1F53C5111B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5351691" y="2125735"/>
            <a:ext cx="664709" cy="58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9E0F951-EB4D-4338-A24F-FA86DA4EA37E}"/>
              </a:ext>
            </a:extLst>
          </p:cNvPr>
          <p:cNvSpPr txBox="1"/>
          <p:nvPr/>
        </p:nvSpPr>
        <p:spPr>
          <a:xfrm>
            <a:off x="6118668" y="2474460"/>
            <a:ext cx="203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Discriminator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01879D-B413-413B-B450-103C29B85BEA}"/>
              </a:ext>
            </a:extLst>
          </p:cNvPr>
          <p:cNvCxnSpPr>
            <a:cxnSpLocks/>
            <a:stCxn id="20" idx="2"/>
          </p:cNvCxnSpPr>
          <p:nvPr/>
        </p:nvCxnSpPr>
        <p:spPr>
          <a:xfrm flipV="1">
            <a:off x="8051508" y="1958843"/>
            <a:ext cx="807722" cy="75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24A1680-E2B6-4B63-8743-D7C79D48924A}"/>
              </a:ext>
            </a:extLst>
          </p:cNvPr>
          <p:cNvSpPr/>
          <p:nvPr/>
        </p:nvSpPr>
        <p:spPr>
          <a:xfrm>
            <a:off x="8859230" y="1542966"/>
            <a:ext cx="760442" cy="5102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real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17AF6E1-ACD6-450B-BA10-6BFB7E4F6D6D}"/>
              </a:ext>
            </a:extLst>
          </p:cNvPr>
          <p:cNvSpPr/>
          <p:nvPr/>
        </p:nvSpPr>
        <p:spPr>
          <a:xfrm>
            <a:off x="8859231" y="2074707"/>
            <a:ext cx="760441" cy="5102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fake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B792E4-52EC-4C68-9465-332DD19DC57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051507" y="2768792"/>
            <a:ext cx="797387" cy="76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D3C50A-8816-474E-8C0B-5C03F96D92E4}"/>
              </a:ext>
            </a:extLst>
          </p:cNvPr>
          <p:cNvSpPr/>
          <p:nvPr/>
        </p:nvSpPr>
        <p:spPr>
          <a:xfrm>
            <a:off x="8859230" y="2768792"/>
            <a:ext cx="760442" cy="5102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=1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D10D5E-92C6-483A-B3F8-B9DE61FD9A3D}"/>
              </a:ext>
            </a:extLst>
          </p:cNvPr>
          <p:cNvSpPr/>
          <p:nvPr/>
        </p:nvSpPr>
        <p:spPr>
          <a:xfrm>
            <a:off x="8848894" y="3277334"/>
            <a:ext cx="760442" cy="5102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en-U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=2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151356B-4C44-49AD-A8B4-140F4B962824}"/>
              </a:ext>
            </a:extLst>
          </p:cNvPr>
          <p:cNvSpPr/>
          <p:nvPr/>
        </p:nvSpPr>
        <p:spPr>
          <a:xfrm>
            <a:off x="8848894" y="3794925"/>
            <a:ext cx="760442" cy="51021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…</a:t>
            </a:r>
            <a:endParaRPr lang="en-US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8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Helin</dc:creator>
  <cp:lastModifiedBy>Mikael Helin</cp:lastModifiedBy>
  <cp:revision>4</cp:revision>
  <dcterms:created xsi:type="dcterms:W3CDTF">2019-05-11T10:29:31Z</dcterms:created>
  <dcterms:modified xsi:type="dcterms:W3CDTF">2019-05-11T12:56:40Z</dcterms:modified>
</cp:coreProperties>
</file>