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/>
              <a:t>ML &amp; AI Automation</a:t>
            </a:r>
            <a:endParaRPr lang="en-US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475230"/>
          </a:xfrm>
        </p:spPr>
        <p:txBody>
          <a:bodyPr>
            <a:normAutofit/>
          </a:bodyPr>
          <a:p>
            <a:pPr marL="0" lvl="4" algn="l">
              <a:spcBef>
                <a:spcPts val="1000"/>
              </a:spcBef>
              <a:buClrTx/>
              <a:buSzTx/>
            </a:pPr>
            <a:r>
              <a:rPr lang="en-US" altLang="en-GB" sz="2400" b="1"/>
              <a:t>Presented By: </a:t>
            </a:r>
            <a:endParaRPr lang="en-US" altLang="en-GB" sz="2400" b="1"/>
          </a:p>
          <a:p>
            <a:pPr indent="457200" algn="l"/>
            <a:r>
              <a:rPr lang="en-US" altLang="en-GB"/>
              <a:t>Anas Ali  22F-3673</a:t>
            </a:r>
            <a:endParaRPr lang="en-US" altLang="en-GB"/>
          </a:p>
          <a:p>
            <a:pPr indent="457200" algn="l"/>
            <a:r>
              <a:rPr lang="en-US" altLang="en-GB"/>
              <a:t>Samar Abbas 22F-3683</a:t>
            </a:r>
            <a:endParaRPr lang="en-US" altLang="en-GB"/>
          </a:p>
          <a:p>
            <a:pPr algn="l"/>
            <a:r>
              <a:rPr lang="en-US" altLang="en-GB" b="1"/>
              <a:t>Presented To:</a:t>
            </a:r>
            <a:endParaRPr lang="en-US" altLang="en-GB" b="1"/>
          </a:p>
          <a:p>
            <a:pPr indent="457200" algn="l"/>
            <a:r>
              <a:rPr lang="en-US" altLang="en-GB"/>
              <a:t>Sir Faraz Zaheer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&amp; AI Automation</dc:title>
  <dc:creator>Hp</dc:creator>
  <cp:lastModifiedBy>Samar Abbas Khera</cp:lastModifiedBy>
  <cp:revision>1</cp:revision>
  <dcterms:created xsi:type="dcterms:W3CDTF">2024-12-04T18:26:26Z</dcterms:created>
  <dcterms:modified xsi:type="dcterms:W3CDTF">2024-12-04T18:26:26Z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F7480695777B445F81B06EC59389814A_11</vt:lpwstr>
  </property>
  <property fmtid="{D5CDD505-2E9C-101B-9397-08002B2CF9AE}" pid="3" name="KSOProductBuildVer">
    <vt:lpwstr>2057-12.2.0.18639</vt:lpwstr>
  </property>
</Properties>
</file>