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 Bahtaoui" userId="db706f47-a583-4f79-9110-0cf74ddba288" providerId="ADAL" clId="{16185F57-DD46-4EB0-A674-04531E5E68B3}"/>
    <pc:docChg chg="addSld modSld">
      <pc:chgData name="Anas Bahtaoui" userId="db706f47-a583-4f79-9110-0cf74ddba288" providerId="ADAL" clId="{16185F57-DD46-4EB0-A674-04531E5E68B3}" dt="2022-04-24T02:44:28.303" v="110" actId="20577"/>
      <pc:docMkLst>
        <pc:docMk/>
      </pc:docMkLst>
      <pc:sldChg chg="modSp new mod">
        <pc:chgData name="Anas Bahtaoui" userId="db706f47-a583-4f79-9110-0cf74ddba288" providerId="ADAL" clId="{16185F57-DD46-4EB0-A674-04531E5E68B3}" dt="2022-04-24T02:42:43.093" v="25" actId="20577"/>
        <pc:sldMkLst>
          <pc:docMk/>
          <pc:sldMk cId="2682501273" sldId="256"/>
        </pc:sldMkLst>
        <pc:spChg chg="mod">
          <ac:chgData name="Anas Bahtaoui" userId="db706f47-a583-4f79-9110-0cf74ddba288" providerId="ADAL" clId="{16185F57-DD46-4EB0-A674-04531E5E68B3}" dt="2022-04-24T02:42:43.093" v="25" actId="20577"/>
          <ac:spMkLst>
            <pc:docMk/>
            <pc:sldMk cId="2682501273" sldId="256"/>
            <ac:spMk id="2" creationId="{3838F9C5-A7D7-4E48-B365-5BC6DEB8EE80}"/>
          </ac:spMkLst>
        </pc:spChg>
      </pc:sldChg>
      <pc:sldChg chg="modSp new mod">
        <pc:chgData name="Anas Bahtaoui" userId="db706f47-a583-4f79-9110-0cf74ddba288" providerId="ADAL" clId="{16185F57-DD46-4EB0-A674-04531E5E68B3}" dt="2022-04-24T02:42:53.313" v="37" actId="20577"/>
        <pc:sldMkLst>
          <pc:docMk/>
          <pc:sldMk cId="3958296631" sldId="257"/>
        </pc:sldMkLst>
        <pc:spChg chg="mod">
          <ac:chgData name="Anas Bahtaoui" userId="db706f47-a583-4f79-9110-0cf74ddba288" providerId="ADAL" clId="{16185F57-DD46-4EB0-A674-04531E5E68B3}" dt="2022-04-24T02:42:53.313" v="37" actId="20577"/>
          <ac:spMkLst>
            <pc:docMk/>
            <pc:sldMk cId="3958296631" sldId="257"/>
            <ac:spMk id="2" creationId="{6A03154C-0875-45B5-8F24-31898320100B}"/>
          </ac:spMkLst>
        </pc:spChg>
      </pc:sldChg>
      <pc:sldChg chg="modSp new mod">
        <pc:chgData name="Anas Bahtaoui" userId="db706f47-a583-4f79-9110-0cf74ddba288" providerId="ADAL" clId="{16185F57-DD46-4EB0-A674-04531E5E68B3}" dt="2022-04-24T02:43:06.719" v="59" actId="20577"/>
        <pc:sldMkLst>
          <pc:docMk/>
          <pc:sldMk cId="535354618" sldId="258"/>
        </pc:sldMkLst>
        <pc:spChg chg="mod">
          <ac:chgData name="Anas Bahtaoui" userId="db706f47-a583-4f79-9110-0cf74ddba288" providerId="ADAL" clId="{16185F57-DD46-4EB0-A674-04531E5E68B3}" dt="2022-04-24T02:43:06.719" v="59" actId="20577"/>
          <ac:spMkLst>
            <pc:docMk/>
            <pc:sldMk cId="535354618" sldId="258"/>
            <ac:spMk id="2" creationId="{81EF4448-BDBE-429C-BDDD-6E410B431A0C}"/>
          </ac:spMkLst>
        </pc:spChg>
      </pc:sldChg>
      <pc:sldChg chg="modSp new mod">
        <pc:chgData name="Anas Bahtaoui" userId="db706f47-a583-4f79-9110-0cf74ddba288" providerId="ADAL" clId="{16185F57-DD46-4EB0-A674-04531E5E68B3}" dt="2022-04-24T02:44:28.303" v="110" actId="20577"/>
        <pc:sldMkLst>
          <pc:docMk/>
          <pc:sldMk cId="147077479" sldId="259"/>
        </pc:sldMkLst>
        <pc:spChg chg="mod">
          <ac:chgData name="Anas Bahtaoui" userId="db706f47-a583-4f79-9110-0cf74ddba288" providerId="ADAL" clId="{16185F57-DD46-4EB0-A674-04531E5E68B3}" dt="2022-04-24T02:44:28.303" v="110" actId="20577"/>
          <ac:spMkLst>
            <pc:docMk/>
            <pc:sldMk cId="147077479" sldId="259"/>
            <ac:spMk id="2" creationId="{DF00E9FC-9A84-4C2B-A8ED-2259FEE7C6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29A0-B73D-411C-B443-D66A512C3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3C731-C8BB-41EB-859A-60A7F6F7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D5F7D-0560-4933-A724-37708D0D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E1122-1471-4490-B90B-24459F8E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F4E0-C198-43CA-8524-BA9A3CE7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18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8098-B57F-4DE3-B0E8-F06EE857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26CBA-B09C-42CD-876C-2632E31C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C1263-6B71-43A4-B80D-912C51EE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3366-D6B7-4234-ACAB-2694D681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46E7-9D69-4BEA-B405-8111A9B6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406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35473-4A59-4DC1-981A-A284B01F5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6C71-398B-4A37-BD39-E619AAF6B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5AD4-0DB4-423A-A833-C903C090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E7B3-1F20-4F8C-B8B2-14BA6EE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14979-6DBB-441F-BC19-7124554F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09E3-FAE3-4849-AF39-4D6D1535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CDC6-64F3-4DCB-B9F2-6A486EFDC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67A8-5E32-428A-914C-648BC57A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0C89-9BB1-4D6B-86FA-8EC8925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81193-F8ED-4081-B681-78008B11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204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D321-3B38-4768-927A-BA9C5758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B652-24A7-4A73-8FD0-D023BF29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D0327-BF75-4AB6-B667-EA0A0D8A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F022-F88C-4E9A-840B-4BFA86E0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5AB05-49AA-45A0-8B29-8A97F532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1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DB6A-F57C-4FB3-BFD9-FAF8A0C7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8426A-7C82-4265-969D-AEB0C277F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37801-5F56-4EC1-B050-AAE41456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58E9-E914-4176-909C-106EBA5E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F060-21FE-432E-B4DC-AA72074D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3A55C-11E6-4854-91D9-6CE69E67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68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DDB4-9F10-4207-942C-E77E6501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C4303-D120-43C7-AA43-EFD5B685C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76B40-3F8A-4D50-99C5-0CFDAD9D7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31636-7B7F-4A41-8C1E-B20DF0B80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5792A-E15D-4327-927F-3A88E6DCC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4D6DB-3233-4B88-BF34-DB40BFA2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2F663-71B5-4903-AABE-D6502404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6E294-EB6E-455D-898D-BB6CF935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3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AEBA-0206-4D1C-ACAE-D1BE8A90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B890-FBAF-4CCC-82BE-ABE7E235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2845C-36D3-4A44-9B47-1DBA5A46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A3B84-E823-428B-862A-1FBB9182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90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935FFB-9193-4AAD-83E5-3834DF8F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76D46-587F-429E-9C65-396F40EC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76B3C-FCD2-40CA-9D9E-D039E3D9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17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D534-433D-48DE-BB55-E68C96B5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F9A0-3AED-4F28-BFFA-6AE4869B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40EC8-392E-41AA-B13F-056C8603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2C52F-3F4F-4B63-9444-CF205E148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EDCB-C0B0-44C9-BD2E-4D2E0A28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ABF80-C143-411E-93BB-0E69570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240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F913-8998-45DB-B6D4-05393DEF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0AAE0-36D3-4DA6-A612-6F509B97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786E-50E5-4D5C-A8AB-55203121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4313B-8DBF-4AE0-94E5-7B0353E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916A1-0C8D-434B-83EC-A44BEAE0D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0735-F805-4A60-90DA-6E3D64FB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79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3017E-18EE-453F-9F98-6AE7F3F6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74732-05DC-42F5-B838-7EA90C908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E758-E84C-436D-AD3D-BDC862DC9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6339-5A7A-4BE9-9D74-E09361E50C44}" type="datetimeFigureOut">
              <a:rPr lang="it-IT" smtClean="0"/>
              <a:t>24/04/2022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60A-F37A-481A-A1A0-74003C3C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48A85-E67F-4C21-9A19-BEFA05AC8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1E25B-2A5A-40E5-BAB8-08AB8D2E2E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731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F9C5-A7D7-4E48-B365-5BC6DEB8E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OLA project : pricing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444C8-EB89-4395-93D7-18DAEB333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250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154C-0875-45B5-8F24-31898320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part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57F2-F9E4-4A9A-BD5E-B134757F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829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4448-BDBE-429C-BDDD-6E410B43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Environment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C581B-EBD2-4B22-81D7-3E4EA42F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535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E9FC-9A84-4C2B-A8ED-2259FEE7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: Optimization algorithm (greedy learner)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2AB6-DBC2-4C24-AE4D-34D985484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7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OLA project : pricing</vt:lpstr>
      <vt:lpstr>Common part</vt:lpstr>
      <vt:lpstr>Step 1: Environment</vt:lpstr>
      <vt:lpstr>Step 2 : Optimization algorithm (greedy learner)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 project : pricing</dc:title>
  <dc:creator>Anas Bahtaoui</dc:creator>
  <cp:lastModifiedBy>Anas Bahtaoui</cp:lastModifiedBy>
  <cp:revision>1</cp:revision>
  <dcterms:created xsi:type="dcterms:W3CDTF">2022-04-24T02:42:28Z</dcterms:created>
  <dcterms:modified xsi:type="dcterms:W3CDTF">2022-04-24T02:44:34Z</dcterms:modified>
</cp:coreProperties>
</file>