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3" r:id="rId8"/>
    <p:sldId id="260" r:id="rId9"/>
    <p:sldId id="258" r:id="rId10"/>
    <p:sldId id="261" r:id="rId11"/>
    <p:sldId id="262" r:id="rId12"/>
    <p:sldId id="25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 Bahtaoui" userId="db706f47-a583-4f79-9110-0cf74ddba288" providerId="ADAL" clId="{16185F57-DD46-4EB0-A674-04531E5E68B3}"/>
    <pc:docChg chg="undo custSel addSld modSld">
      <pc:chgData name="Anas Bahtaoui" userId="db706f47-a583-4f79-9110-0cf74ddba288" providerId="ADAL" clId="{16185F57-DD46-4EB0-A674-04531E5E68B3}" dt="2022-04-25T16:43:42.953" v="788"/>
      <pc:docMkLst>
        <pc:docMk/>
      </pc:docMkLst>
      <pc:sldChg chg="modSp new mod">
        <pc:chgData name="Anas Bahtaoui" userId="db706f47-a583-4f79-9110-0cf74ddba288" providerId="ADAL" clId="{16185F57-DD46-4EB0-A674-04531E5E68B3}" dt="2022-04-24T02:42:43.093" v="25" actId="20577"/>
        <pc:sldMkLst>
          <pc:docMk/>
          <pc:sldMk cId="2682501273" sldId="256"/>
        </pc:sldMkLst>
        <pc:spChg chg="mod">
          <ac:chgData name="Anas Bahtaoui" userId="db706f47-a583-4f79-9110-0cf74ddba288" providerId="ADAL" clId="{16185F57-DD46-4EB0-A674-04531E5E68B3}" dt="2022-04-24T02:42:43.093" v="25" actId="20577"/>
          <ac:spMkLst>
            <pc:docMk/>
            <pc:sldMk cId="2682501273" sldId="256"/>
            <ac:spMk id="2" creationId="{3838F9C5-A7D7-4E48-B365-5BC6DEB8EE80}"/>
          </ac:spMkLst>
        </pc:spChg>
      </pc:sldChg>
      <pc:sldChg chg="addSp delSp modSp new mod setBg">
        <pc:chgData name="Anas Bahtaoui" userId="db706f47-a583-4f79-9110-0cf74ddba288" providerId="ADAL" clId="{16185F57-DD46-4EB0-A674-04531E5E68B3}" dt="2022-04-25T16:38:37.900" v="779" actId="20577"/>
        <pc:sldMkLst>
          <pc:docMk/>
          <pc:sldMk cId="3958296631" sldId="257"/>
        </pc:sldMkLst>
        <pc:spChg chg="mod">
          <ac:chgData name="Anas Bahtaoui" userId="db706f47-a583-4f79-9110-0cf74ddba288" providerId="ADAL" clId="{16185F57-DD46-4EB0-A674-04531E5E68B3}" dt="2022-04-25T16:35:07.858" v="327" actId="26606"/>
          <ac:spMkLst>
            <pc:docMk/>
            <pc:sldMk cId="3958296631" sldId="257"/>
            <ac:spMk id="2" creationId="{6A03154C-0875-45B5-8F24-31898320100B}"/>
          </ac:spMkLst>
        </pc:spChg>
        <pc:spChg chg="mod ord">
          <ac:chgData name="Anas Bahtaoui" userId="db706f47-a583-4f79-9110-0cf74ddba288" providerId="ADAL" clId="{16185F57-DD46-4EB0-A674-04531E5E68B3}" dt="2022-04-25T16:38:37.900" v="779" actId="20577"/>
          <ac:spMkLst>
            <pc:docMk/>
            <pc:sldMk cId="3958296631" sldId="257"/>
            <ac:spMk id="3" creationId="{8B1557F2-F9E4-4A9A-BD5E-B134757FB06D}"/>
          </ac:spMkLst>
        </pc:spChg>
        <pc:spChg chg="add del">
          <ac:chgData name="Anas Bahtaoui" userId="db706f47-a583-4f79-9110-0cf74ddba288" providerId="ADAL" clId="{16185F57-DD46-4EB0-A674-04531E5E68B3}" dt="2022-04-25T16:35:07.858" v="327" actId="26606"/>
          <ac:spMkLst>
            <pc:docMk/>
            <pc:sldMk cId="3958296631" sldId="257"/>
            <ac:spMk id="10" creationId="{2B97F24A-32CE-4C1C-A50D-3016B394DCFB}"/>
          </ac:spMkLst>
        </pc:spChg>
        <pc:spChg chg="add del">
          <ac:chgData name="Anas Bahtaoui" userId="db706f47-a583-4f79-9110-0cf74ddba288" providerId="ADAL" clId="{16185F57-DD46-4EB0-A674-04531E5E68B3}" dt="2022-04-25T16:35:07.858" v="327" actId="26606"/>
          <ac:spMkLst>
            <pc:docMk/>
            <pc:sldMk cId="3958296631" sldId="257"/>
            <ac:spMk id="12" creationId="{CD8B4F24-440B-49E9-B85D-733523DC064B}"/>
          </ac:spMkLst>
        </pc:spChg>
        <pc:spChg chg="add del">
          <ac:chgData name="Anas Bahtaoui" userId="db706f47-a583-4f79-9110-0cf74ddba288" providerId="ADAL" clId="{16185F57-DD46-4EB0-A674-04531E5E68B3}" dt="2022-04-25T16:35:07.837" v="326" actId="26606"/>
          <ac:spMkLst>
            <pc:docMk/>
            <pc:sldMk cId="3958296631" sldId="257"/>
            <ac:spMk id="17" creationId="{2B566528-1B12-4246-9431-5C2D7D081168}"/>
          </ac:spMkLst>
        </pc:spChg>
        <pc:spChg chg="add">
          <ac:chgData name="Anas Bahtaoui" userId="db706f47-a583-4f79-9110-0cf74ddba288" providerId="ADAL" clId="{16185F57-DD46-4EB0-A674-04531E5E68B3}" dt="2022-04-25T16:35:07.858" v="327" actId="26606"/>
          <ac:spMkLst>
            <pc:docMk/>
            <pc:sldMk cId="3958296631" sldId="257"/>
            <ac:spMk id="27" creationId="{2B566528-1B12-4246-9431-5C2D7D081168}"/>
          </ac:spMkLst>
        </pc:spChg>
        <pc:grpChg chg="add del">
          <ac:chgData name="Anas Bahtaoui" userId="db706f47-a583-4f79-9110-0cf74ddba288" providerId="ADAL" clId="{16185F57-DD46-4EB0-A674-04531E5E68B3}" dt="2022-04-25T16:35:07.837" v="326" actId="26606"/>
          <ac:grpSpMkLst>
            <pc:docMk/>
            <pc:sldMk cId="3958296631" sldId="257"/>
            <ac:grpSpMk id="19" creationId="{828A5161-06F1-46CF-8AD7-844680A59E13}"/>
          </ac:grpSpMkLst>
        </pc:grpChg>
        <pc:grpChg chg="add del">
          <ac:chgData name="Anas Bahtaoui" userId="db706f47-a583-4f79-9110-0cf74ddba288" providerId="ADAL" clId="{16185F57-DD46-4EB0-A674-04531E5E68B3}" dt="2022-04-25T16:35:07.837" v="326" actId="26606"/>
          <ac:grpSpMkLst>
            <pc:docMk/>
            <pc:sldMk cId="3958296631" sldId="257"/>
            <ac:grpSpMk id="23" creationId="{5995D10D-E9C9-47DB-AE7E-801FEF38F5C9}"/>
          </ac:grpSpMkLst>
        </pc:grpChg>
        <pc:grpChg chg="add">
          <ac:chgData name="Anas Bahtaoui" userId="db706f47-a583-4f79-9110-0cf74ddba288" providerId="ADAL" clId="{16185F57-DD46-4EB0-A674-04531E5E68B3}" dt="2022-04-25T16:35:07.858" v="327" actId="26606"/>
          <ac:grpSpMkLst>
            <pc:docMk/>
            <pc:sldMk cId="3958296631" sldId="257"/>
            <ac:grpSpMk id="28" creationId="{287F69AB-2350-44E3-9076-00265B93F313}"/>
          </ac:grpSpMkLst>
        </pc:grpChg>
        <pc:grpChg chg="add">
          <ac:chgData name="Anas Bahtaoui" userId="db706f47-a583-4f79-9110-0cf74ddba288" providerId="ADAL" clId="{16185F57-DD46-4EB0-A674-04531E5E68B3}" dt="2022-04-25T16:35:07.858" v="327" actId="26606"/>
          <ac:grpSpMkLst>
            <pc:docMk/>
            <pc:sldMk cId="3958296631" sldId="257"/>
            <ac:grpSpMk id="31" creationId="{3EA7D759-6BEF-4CBD-A325-BCFA77832B3F}"/>
          </ac:grpSpMkLst>
        </pc:grpChg>
        <pc:picChg chg="add mod">
          <ac:chgData name="Anas Bahtaoui" userId="db706f47-a583-4f79-9110-0cf74ddba288" providerId="ADAL" clId="{16185F57-DD46-4EB0-A674-04531E5E68B3}" dt="2022-04-25T16:35:07.858" v="327" actId="26606"/>
          <ac:picMkLst>
            <pc:docMk/>
            <pc:sldMk cId="3958296631" sldId="257"/>
            <ac:picMk id="5" creationId="{D5B67FC0-ADD5-4205-AE92-739A399C6483}"/>
          </ac:picMkLst>
        </pc:picChg>
      </pc:sldChg>
      <pc:sldChg chg="modSp new mod">
        <pc:chgData name="Anas Bahtaoui" userId="db706f47-a583-4f79-9110-0cf74ddba288" providerId="ADAL" clId="{16185F57-DD46-4EB0-A674-04531E5E68B3}" dt="2022-04-25T16:10:59.896" v="240" actId="20577"/>
        <pc:sldMkLst>
          <pc:docMk/>
          <pc:sldMk cId="535354618" sldId="258"/>
        </pc:sldMkLst>
        <pc:spChg chg="mod">
          <ac:chgData name="Anas Bahtaoui" userId="db706f47-a583-4f79-9110-0cf74ddba288" providerId="ADAL" clId="{16185F57-DD46-4EB0-A674-04531E5E68B3}" dt="2022-04-25T16:05:20.694" v="136"/>
          <ac:spMkLst>
            <pc:docMk/>
            <pc:sldMk cId="535354618" sldId="258"/>
            <ac:spMk id="2" creationId="{81EF4448-BDBE-429C-BDDD-6E410B431A0C}"/>
          </ac:spMkLst>
        </pc:spChg>
        <pc:spChg chg="mod">
          <ac:chgData name="Anas Bahtaoui" userId="db706f47-a583-4f79-9110-0cf74ddba288" providerId="ADAL" clId="{16185F57-DD46-4EB0-A674-04531E5E68B3}" dt="2022-04-25T16:10:59.896" v="240" actId="20577"/>
          <ac:spMkLst>
            <pc:docMk/>
            <pc:sldMk cId="535354618" sldId="258"/>
            <ac:spMk id="3" creationId="{8B6C581B-EBD2-4B22-81D7-3E4EA42F5D29}"/>
          </ac:spMkLst>
        </pc:spChg>
      </pc:sldChg>
      <pc:sldChg chg="modSp new mod">
        <pc:chgData name="Anas Bahtaoui" userId="db706f47-a583-4f79-9110-0cf74ddba288" providerId="ADAL" clId="{16185F57-DD46-4EB0-A674-04531E5E68B3}" dt="2022-04-24T02:44:28.303" v="110" actId="20577"/>
        <pc:sldMkLst>
          <pc:docMk/>
          <pc:sldMk cId="147077479" sldId="259"/>
        </pc:sldMkLst>
        <pc:spChg chg="mod">
          <ac:chgData name="Anas Bahtaoui" userId="db706f47-a583-4f79-9110-0cf74ddba288" providerId="ADAL" clId="{16185F57-DD46-4EB0-A674-04531E5E68B3}" dt="2022-04-24T02:44:28.303" v="110" actId="20577"/>
          <ac:spMkLst>
            <pc:docMk/>
            <pc:sldMk cId="147077479" sldId="259"/>
            <ac:spMk id="2" creationId="{DF00E9FC-9A84-4C2B-A8ED-2259FEE7C6A8}"/>
          </ac:spMkLst>
        </pc:spChg>
      </pc:sldChg>
      <pc:sldChg chg="modSp new mod">
        <pc:chgData name="Anas Bahtaoui" userId="db706f47-a583-4f79-9110-0cf74ddba288" providerId="ADAL" clId="{16185F57-DD46-4EB0-A674-04531E5E68B3}" dt="2022-04-25T16:05:10.004" v="135" actId="20577"/>
        <pc:sldMkLst>
          <pc:docMk/>
          <pc:sldMk cId="3337437340" sldId="260"/>
        </pc:sldMkLst>
        <pc:spChg chg="mod">
          <ac:chgData name="Anas Bahtaoui" userId="db706f47-a583-4f79-9110-0cf74ddba288" providerId="ADAL" clId="{16185F57-DD46-4EB0-A674-04531E5E68B3}" dt="2022-04-25T16:05:10.004" v="135" actId="20577"/>
          <ac:spMkLst>
            <pc:docMk/>
            <pc:sldMk cId="3337437340" sldId="260"/>
            <ac:spMk id="2" creationId="{48D16E36-38E8-4453-AE2D-FE0B37D4E9BF}"/>
          </ac:spMkLst>
        </pc:spChg>
      </pc:sldChg>
      <pc:sldChg chg="modSp new mod">
        <pc:chgData name="Anas Bahtaoui" userId="db706f47-a583-4f79-9110-0cf74ddba288" providerId="ADAL" clId="{16185F57-DD46-4EB0-A674-04531E5E68B3}" dt="2022-04-25T16:07:24.310" v="193" actId="5793"/>
        <pc:sldMkLst>
          <pc:docMk/>
          <pc:sldMk cId="2420648934" sldId="261"/>
        </pc:sldMkLst>
        <pc:spChg chg="mod">
          <ac:chgData name="Anas Bahtaoui" userId="db706f47-a583-4f79-9110-0cf74ddba288" providerId="ADAL" clId="{16185F57-DD46-4EB0-A674-04531E5E68B3}" dt="2022-04-25T16:06:09.493" v="170" actId="113"/>
          <ac:spMkLst>
            <pc:docMk/>
            <pc:sldMk cId="2420648934" sldId="261"/>
            <ac:spMk id="2" creationId="{8333C7ED-42AE-40F0-A761-E6F2DCB2B1DB}"/>
          </ac:spMkLst>
        </pc:spChg>
        <pc:spChg chg="mod">
          <ac:chgData name="Anas Bahtaoui" userId="db706f47-a583-4f79-9110-0cf74ddba288" providerId="ADAL" clId="{16185F57-DD46-4EB0-A674-04531E5E68B3}" dt="2022-04-25T16:07:24.310" v="193" actId="5793"/>
          <ac:spMkLst>
            <pc:docMk/>
            <pc:sldMk cId="2420648934" sldId="261"/>
            <ac:spMk id="3" creationId="{82A3D754-3830-4B9C-BF45-FDF6C0229835}"/>
          </ac:spMkLst>
        </pc:spChg>
      </pc:sldChg>
      <pc:sldChg chg="modSp new mod">
        <pc:chgData name="Anas Bahtaoui" userId="db706f47-a583-4f79-9110-0cf74ddba288" providerId="ADAL" clId="{16185F57-DD46-4EB0-A674-04531E5E68B3}" dt="2022-04-25T16:06:36.818" v="188" actId="113"/>
        <pc:sldMkLst>
          <pc:docMk/>
          <pc:sldMk cId="527354009" sldId="262"/>
        </pc:sldMkLst>
        <pc:spChg chg="mod">
          <ac:chgData name="Anas Bahtaoui" userId="db706f47-a583-4f79-9110-0cf74ddba288" providerId="ADAL" clId="{16185F57-DD46-4EB0-A674-04531E5E68B3}" dt="2022-04-25T16:06:36.818" v="188" actId="113"/>
          <ac:spMkLst>
            <pc:docMk/>
            <pc:sldMk cId="527354009" sldId="262"/>
            <ac:spMk id="2" creationId="{9790D072-325E-4DDC-8A6C-5BDB183236F0}"/>
          </ac:spMkLst>
        </pc:spChg>
      </pc:sldChg>
      <pc:sldChg chg="modSp new mod">
        <pc:chgData name="Anas Bahtaoui" userId="db706f47-a583-4f79-9110-0cf74ddba288" providerId="ADAL" clId="{16185F57-DD46-4EB0-A674-04531E5E68B3}" dt="2022-04-25T16:07:49.142" v="198" actId="20577"/>
        <pc:sldMkLst>
          <pc:docMk/>
          <pc:sldMk cId="1501144360" sldId="263"/>
        </pc:sldMkLst>
        <pc:spChg chg="mod">
          <ac:chgData name="Anas Bahtaoui" userId="db706f47-a583-4f79-9110-0cf74ddba288" providerId="ADAL" clId="{16185F57-DD46-4EB0-A674-04531E5E68B3}" dt="2022-04-25T16:07:49.142" v="198" actId="20577"/>
          <ac:spMkLst>
            <pc:docMk/>
            <pc:sldMk cId="1501144360" sldId="263"/>
            <ac:spMk id="3" creationId="{99C7ECA6-E451-4D5E-8A69-72671A63C204}"/>
          </ac:spMkLst>
        </pc:spChg>
      </pc:sldChg>
      <pc:sldChg chg="modSp new mod">
        <pc:chgData name="Anas Bahtaoui" userId="db706f47-a583-4f79-9110-0cf74ddba288" providerId="ADAL" clId="{16185F57-DD46-4EB0-A674-04531E5E68B3}" dt="2022-04-25T16:41:11.601" v="782" actId="27636"/>
        <pc:sldMkLst>
          <pc:docMk/>
          <pc:sldMk cId="193435394" sldId="264"/>
        </pc:sldMkLst>
        <pc:spChg chg="mod">
          <ac:chgData name="Anas Bahtaoui" userId="db706f47-a583-4f79-9110-0cf74ddba288" providerId="ADAL" clId="{16185F57-DD46-4EB0-A674-04531E5E68B3}" dt="2022-04-25T16:41:11.601" v="782" actId="27636"/>
          <ac:spMkLst>
            <pc:docMk/>
            <pc:sldMk cId="193435394" sldId="264"/>
            <ac:spMk id="3" creationId="{2B9FFDFF-683B-4D43-AAA9-B71E67ACFAAD}"/>
          </ac:spMkLst>
        </pc:spChg>
      </pc:sldChg>
      <pc:sldChg chg="modSp new mod">
        <pc:chgData name="Anas Bahtaoui" userId="db706f47-a583-4f79-9110-0cf74ddba288" providerId="ADAL" clId="{16185F57-DD46-4EB0-A674-04531E5E68B3}" dt="2022-04-25T16:42:20.761" v="784"/>
        <pc:sldMkLst>
          <pc:docMk/>
          <pc:sldMk cId="194705878" sldId="265"/>
        </pc:sldMkLst>
        <pc:spChg chg="mod">
          <ac:chgData name="Anas Bahtaoui" userId="db706f47-a583-4f79-9110-0cf74ddba288" providerId="ADAL" clId="{16185F57-DD46-4EB0-A674-04531E5E68B3}" dt="2022-04-25T16:42:20.761" v="784"/>
          <ac:spMkLst>
            <pc:docMk/>
            <pc:sldMk cId="194705878" sldId="265"/>
            <ac:spMk id="3" creationId="{AB3A2C85-5DD5-40AD-898C-A0E657267DB6}"/>
          </ac:spMkLst>
        </pc:spChg>
      </pc:sldChg>
      <pc:sldChg chg="modSp new mod">
        <pc:chgData name="Anas Bahtaoui" userId="db706f47-a583-4f79-9110-0cf74ddba288" providerId="ADAL" clId="{16185F57-DD46-4EB0-A674-04531E5E68B3}" dt="2022-04-25T16:42:55.678" v="786"/>
        <pc:sldMkLst>
          <pc:docMk/>
          <pc:sldMk cId="3485025798" sldId="266"/>
        </pc:sldMkLst>
        <pc:spChg chg="mod">
          <ac:chgData name="Anas Bahtaoui" userId="db706f47-a583-4f79-9110-0cf74ddba288" providerId="ADAL" clId="{16185F57-DD46-4EB0-A674-04531E5E68B3}" dt="2022-04-25T16:42:55.678" v="786"/>
          <ac:spMkLst>
            <pc:docMk/>
            <pc:sldMk cId="3485025798" sldId="266"/>
            <ac:spMk id="3" creationId="{D16A455B-7B8F-4220-AB85-8784EF02DA8C}"/>
          </ac:spMkLst>
        </pc:spChg>
      </pc:sldChg>
      <pc:sldChg chg="modSp new mod">
        <pc:chgData name="Anas Bahtaoui" userId="db706f47-a583-4f79-9110-0cf74ddba288" providerId="ADAL" clId="{16185F57-DD46-4EB0-A674-04531E5E68B3}" dt="2022-04-25T16:43:42.953" v="788"/>
        <pc:sldMkLst>
          <pc:docMk/>
          <pc:sldMk cId="1384759136" sldId="267"/>
        </pc:sldMkLst>
        <pc:spChg chg="mod">
          <ac:chgData name="Anas Bahtaoui" userId="db706f47-a583-4f79-9110-0cf74ddba288" providerId="ADAL" clId="{16185F57-DD46-4EB0-A674-04531E5E68B3}" dt="2022-04-25T16:43:42.953" v="788"/>
          <ac:spMkLst>
            <pc:docMk/>
            <pc:sldMk cId="1384759136" sldId="267"/>
            <ac:spMk id="3" creationId="{1729431B-A04B-4C88-B96F-B1FFE28C1C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29A0-B73D-411C-B443-D66A512C3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C8D3C731-C8BB-41EB-859A-60A7F6F77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DB7D5F7D-0560-4933-A724-37708D0DD679}"/>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EF5E1122-1471-4490-B90B-24459F8E32A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8FAF4E0-C198-43CA-8524-BA9A3CE7B69B}"/>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422181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8098-B57F-4DE3-B0E8-F06EE8575167}"/>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EB26CBA-B09C-42CD-876C-2632E31C1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2AC1263-6B71-43A4-B80D-912C51EE7DBC}"/>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F9A33366-D6B7-4234-ACAB-2694D681AB9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11546E7-9D69-4BEA-B405-8111A9B6118B}"/>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366406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35473-4A59-4DC1-981A-A284B01F54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F916C71-398B-4A37-BD39-E619AAF6B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AE55AD4-0DB4-423A-A833-C903C0909664}"/>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5F11E7B3-1F20-4F8C-B8B2-14BA6EE1C55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8714979-6DBB-441F-BC19-7124554F21FF}"/>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3896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09E3-FAE3-4849-AF39-4D6D153539C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020CDC6-64F3-4DCB-B9F2-6A486EFDC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5E767A8-5E32-428A-914C-648BC57AD95E}"/>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AA2A0C89-9BB1-4D6B-86FA-8EC892564A1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4F81193-F8ED-4081-B681-78008B118E20}"/>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390204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D321-3B38-4768-927A-BA9C5758A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FFD5B652-24A7-4A73-8FD0-D023BF293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CD0327-BF75-4AB6-B667-EA0A0D8AA3EC}"/>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A160F022-F88C-4E9A-840B-4BFA86E0324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915AB05-49AA-45A0-8B29-8A97F532C1A0}"/>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28313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DB6A-F57C-4FB3-BFD9-FAF8A0C7568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3B48426A-7C82-4265-969D-AEB0C277F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38F37801-5F56-4EC1-B050-AAE414568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F2758E9-E914-4176-909C-106EBA5E7EDE}"/>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6" name="Footer Placeholder 5">
            <a:extLst>
              <a:ext uri="{FF2B5EF4-FFF2-40B4-BE49-F238E27FC236}">
                <a16:creationId xmlns:a16="http://schemas.microsoft.com/office/drawing/2014/main" id="{7137F060-21FE-432E-B4DC-AA72074D467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663A55C-11E6-4854-91D9-6CE69E67F916}"/>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84568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DB4-9F10-4207-942C-E77E650125C7}"/>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CFDC4303-D120-43C7-AA43-EFD5B685C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76B40-3F8A-4D50-99C5-0CFDAD9D71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A131636-7B7F-4A41-8C1E-B20DF0B80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5792A-E15D-4327-927F-3A88E6DCC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144D6DB-3233-4B88-BF34-DB40BFA2BB37}"/>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8" name="Footer Placeholder 7">
            <a:extLst>
              <a:ext uri="{FF2B5EF4-FFF2-40B4-BE49-F238E27FC236}">
                <a16:creationId xmlns:a16="http://schemas.microsoft.com/office/drawing/2014/main" id="{BBA2F663-71B5-4903-AABE-D65024045071}"/>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8706E294-EB6E-455D-898D-BB6CF935F133}"/>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153936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AEBA-0206-4D1C-ACAE-D1BE8A90619D}"/>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8308B890-FBAF-4CCC-82BE-ABE7E2355806}"/>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4" name="Footer Placeholder 3">
            <a:extLst>
              <a:ext uri="{FF2B5EF4-FFF2-40B4-BE49-F238E27FC236}">
                <a16:creationId xmlns:a16="http://schemas.microsoft.com/office/drawing/2014/main" id="{ABE2845C-36D3-4A44-9B47-1DBA5A46AF3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6FA3B84-E823-428B-862A-1FBB9182A210}"/>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368990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35FFB-9193-4AAD-83E5-3834DF8F1C26}"/>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3" name="Footer Placeholder 2">
            <a:extLst>
              <a:ext uri="{FF2B5EF4-FFF2-40B4-BE49-F238E27FC236}">
                <a16:creationId xmlns:a16="http://schemas.microsoft.com/office/drawing/2014/main" id="{DF676D46-587F-429E-9C65-396F40EC4032}"/>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A0976B3C-FCD2-40CA-9D9E-D039E3D957E1}"/>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184117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D534-433D-48DE-BB55-E68C96B54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B55CF9A0-3AED-4F28-BFFA-6AE4869B1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8940EC8-392E-41AA-B13F-056C8603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2C52F-3F4F-4B63-9444-CF205E148044}"/>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6" name="Footer Placeholder 5">
            <a:extLst>
              <a:ext uri="{FF2B5EF4-FFF2-40B4-BE49-F238E27FC236}">
                <a16:creationId xmlns:a16="http://schemas.microsoft.com/office/drawing/2014/main" id="{909EEDCB-C0B0-44C9-BD2E-4D2E0A28AFF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77ABF80-C143-411E-93BB-0E69570AD2EB}"/>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14524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913-8998-45DB-B6D4-05393DEFE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0D00AAE0-36D3-4DA6-A612-6F509B97E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24C786E-50E5-4D5C-A8AB-552031212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4313B-8DBF-4AE0-94E5-7B0353EC19F1}"/>
              </a:ext>
            </a:extLst>
          </p:cNvPr>
          <p:cNvSpPr>
            <a:spLocks noGrp="1"/>
          </p:cNvSpPr>
          <p:nvPr>
            <p:ph type="dt" sz="half" idx="10"/>
          </p:nvPr>
        </p:nvSpPr>
        <p:spPr/>
        <p:txBody>
          <a:bodyPr/>
          <a:lstStyle/>
          <a:p>
            <a:fld id="{43566339-5A7A-4BE9-9D74-E09361E50C44}" type="datetimeFigureOut">
              <a:rPr lang="it-IT" smtClean="0"/>
              <a:t>25/04/2022</a:t>
            </a:fld>
            <a:endParaRPr lang="it-IT"/>
          </a:p>
        </p:txBody>
      </p:sp>
      <p:sp>
        <p:nvSpPr>
          <p:cNvPr id="6" name="Footer Placeholder 5">
            <a:extLst>
              <a:ext uri="{FF2B5EF4-FFF2-40B4-BE49-F238E27FC236}">
                <a16:creationId xmlns:a16="http://schemas.microsoft.com/office/drawing/2014/main" id="{A4D916A1-0C8D-434B-83EC-A44BEAE0D82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9600735-F805-4A60-90DA-6E3D64FB9A29}"/>
              </a:ext>
            </a:extLst>
          </p:cNvPr>
          <p:cNvSpPr>
            <a:spLocks noGrp="1"/>
          </p:cNvSpPr>
          <p:nvPr>
            <p:ph type="sldNum" sz="quarter" idx="12"/>
          </p:nvPr>
        </p:nvSpPr>
        <p:spPr/>
        <p:txBody>
          <a:bodyPr/>
          <a:lstStyle/>
          <a:p>
            <a:fld id="{7981E25B-2A5A-40E5-BAB8-08AB8D2E2E01}" type="slidenum">
              <a:rPr lang="it-IT" smtClean="0"/>
              <a:t>‹#›</a:t>
            </a:fld>
            <a:endParaRPr lang="it-IT"/>
          </a:p>
        </p:txBody>
      </p:sp>
    </p:spTree>
    <p:extLst>
      <p:ext uri="{BB962C8B-B14F-4D97-AF65-F5344CB8AC3E}">
        <p14:creationId xmlns:p14="http://schemas.microsoft.com/office/powerpoint/2010/main" val="131879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3017E-18EE-453F-9F98-6AE7F3F6B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FA474732-05DC-42F5-B838-7EA90C908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707E758-E84C-436D-AD3D-BDC862DC9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66339-5A7A-4BE9-9D74-E09361E50C44}" type="datetimeFigureOut">
              <a:rPr lang="it-IT" smtClean="0"/>
              <a:t>25/04/2022</a:t>
            </a:fld>
            <a:endParaRPr lang="it-IT"/>
          </a:p>
        </p:txBody>
      </p:sp>
      <p:sp>
        <p:nvSpPr>
          <p:cNvPr id="5" name="Footer Placeholder 4">
            <a:extLst>
              <a:ext uri="{FF2B5EF4-FFF2-40B4-BE49-F238E27FC236}">
                <a16:creationId xmlns:a16="http://schemas.microsoft.com/office/drawing/2014/main" id="{8C5DC60A-F37A-481A-A1A0-74003C3C4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5E848A85-E67F-4C21-9A19-BEFA05AC8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1E25B-2A5A-40E5-BAB8-08AB8D2E2E01}" type="slidenum">
              <a:rPr lang="it-IT" smtClean="0"/>
              <a:t>‹#›</a:t>
            </a:fld>
            <a:endParaRPr lang="it-IT"/>
          </a:p>
        </p:txBody>
      </p:sp>
    </p:spTree>
    <p:extLst>
      <p:ext uri="{BB962C8B-B14F-4D97-AF65-F5344CB8AC3E}">
        <p14:creationId xmlns:p14="http://schemas.microsoft.com/office/powerpoint/2010/main" val="409973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F9C5-A7D7-4E48-B365-5BC6DEB8EE80}"/>
              </a:ext>
            </a:extLst>
          </p:cNvPr>
          <p:cNvSpPr>
            <a:spLocks noGrp="1"/>
          </p:cNvSpPr>
          <p:nvPr>
            <p:ph type="ctrTitle"/>
          </p:nvPr>
        </p:nvSpPr>
        <p:spPr/>
        <p:txBody>
          <a:bodyPr/>
          <a:lstStyle/>
          <a:p>
            <a:r>
              <a:rPr lang="en-US" dirty="0"/>
              <a:t>OLA project : pricing</a:t>
            </a:r>
            <a:endParaRPr lang="it-IT" dirty="0"/>
          </a:p>
        </p:txBody>
      </p:sp>
      <p:sp>
        <p:nvSpPr>
          <p:cNvPr id="3" name="Subtitle 2">
            <a:extLst>
              <a:ext uri="{FF2B5EF4-FFF2-40B4-BE49-F238E27FC236}">
                <a16:creationId xmlns:a16="http://schemas.microsoft.com/office/drawing/2014/main" id="{28B444C8-EB89-4395-93D7-18DAEB333299}"/>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268250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C7ED-42AE-40F0-A761-E6F2DCB2B1DB}"/>
              </a:ext>
            </a:extLst>
          </p:cNvPr>
          <p:cNvSpPr>
            <a:spLocks noGrp="1"/>
          </p:cNvSpPr>
          <p:nvPr>
            <p:ph type="title"/>
          </p:nvPr>
        </p:nvSpPr>
        <p:spPr/>
        <p:txBody>
          <a:bodyPr/>
          <a:lstStyle/>
          <a:p>
            <a:r>
              <a:rPr lang="en-US" b="1" dirty="0"/>
              <a:t>Probability distributions</a:t>
            </a:r>
            <a:endParaRPr lang="it-IT" b="1" dirty="0"/>
          </a:p>
        </p:txBody>
      </p:sp>
      <p:sp>
        <p:nvSpPr>
          <p:cNvPr id="3" name="Content Placeholder 2">
            <a:extLst>
              <a:ext uri="{FF2B5EF4-FFF2-40B4-BE49-F238E27FC236}">
                <a16:creationId xmlns:a16="http://schemas.microsoft.com/office/drawing/2014/main" id="{82A3D754-3830-4B9C-BF45-FDF6C0229835}"/>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4206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D072-325E-4DDC-8A6C-5BDB183236F0}"/>
              </a:ext>
            </a:extLst>
          </p:cNvPr>
          <p:cNvSpPr>
            <a:spLocks noGrp="1"/>
          </p:cNvSpPr>
          <p:nvPr>
            <p:ph type="title"/>
          </p:nvPr>
        </p:nvSpPr>
        <p:spPr/>
        <p:txBody>
          <a:bodyPr/>
          <a:lstStyle/>
          <a:p>
            <a:r>
              <a:rPr lang="en-US" b="1" dirty="0"/>
              <a:t>Customer classes</a:t>
            </a:r>
            <a:endParaRPr lang="it-IT" b="1" dirty="0"/>
          </a:p>
        </p:txBody>
      </p:sp>
      <p:sp>
        <p:nvSpPr>
          <p:cNvPr id="3" name="Content Placeholder 2">
            <a:extLst>
              <a:ext uri="{FF2B5EF4-FFF2-40B4-BE49-F238E27FC236}">
                <a16:creationId xmlns:a16="http://schemas.microsoft.com/office/drawing/2014/main" id="{305453E0-11E2-461E-864C-19AB5A26BF0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52735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E9FC-9A84-4C2B-A8ED-2259FEE7C6A8}"/>
              </a:ext>
            </a:extLst>
          </p:cNvPr>
          <p:cNvSpPr>
            <a:spLocks noGrp="1"/>
          </p:cNvSpPr>
          <p:nvPr>
            <p:ph type="title"/>
          </p:nvPr>
        </p:nvSpPr>
        <p:spPr/>
        <p:txBody>
          <a:bodyPr/>
          <a:lstStyle/>
          <a:p>
            <a:r>
              <a:rPr lang="en-US" dirty="0"/>
              <a:t>Step 2 : Optimization algorithm (greedy learner)</a:t>
            </a:r>
            <a:endParaRPr lang="it-IT" dirty="0"/>
          </a:p>
        </p:txBody>
      </p:sp>
      <p:sp>
        <p:nvSpPr>
          <p:cNvPr id="3" name="Content Placeholder 2">
            <a:extLst>
              <a:ext uri="{FF2B5EF4-FFF2-40B4-BE49-F238E27FC236}">
                <a16:creationId xmlns:a16="http://schemas.microsoft.com/office/drawing/2014/main" id="{741E2AB6-DBC2-4C24-AE4D-34D9854845F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4707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9" name="Rectangle 1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A03154C-0875-45B5-8F24-31898320100B}"/>
              </a:ext>
            </a:extLst>
          </p:cNvPr>
          <p:cNvSpPr>
            <a:spLocks noGrp="1"/>
          </p:cNvSpPr>
          <p:nvPr>
            <p:ph type="title"/>
          </p:nvPr>
        </p:nvSpPr>
        <p:spPr>
          <a:xfrm>
            <a:off x="643467" y="321734"/>
            <a:ext cx="10905066" cy="1135737"/>
          </a:xfrm>
        </p:spPr>
        <p:txBody>
          <a:bodyPr>
            <a:normAutofit/>
          </a:bodyPr>
          <a:lstStyle/>
          <a:p>
            <a:r>
              <a:rPr lang="en-US" sz="3600" b="1" dirty="0"/>
              <a:t>Common part</a:t>
            </a:r>
            <a:endParaRPr lang="it-IT" sz="3600" b="1" dirty="0"/>
          </a:p>
        </p:txBody>
      </p:sp>
      <p:pic>
        <p:nvPicPr>
          <p:cNvPr id="5" name="Picture 4">
            <a:extLst>
              <a:ext uri="{FF2B5EF4-FFF2-40B4-BE49-F238E27FC236}">
                <a16:creationId xmlns:a16="http://schemas.microsoft.com/office/drawing/2014/main" id="{D5B67FC0-ADD5-4205-AE92-739A399C6483}"/>
              </a:ext>
            </a:extLst>
          </p:cNvPr>
          <p:cNvPicPr>
            <a:picLocks noChangeAspect="1"/>
          </p:cNvPicPr>
          <p:nvPr/>
        </p:nvPicPr>
        <p:blipFill>
          <a:blip r:embed="rId2"/>
          <a:stretch>
            <a:fillRect/>
          </a:stretch>
        </p:blipFill>
        <p:spPr>
          <a:xfrm>
            <a:off x="643467" y="1782981"/>
            <a:ext cx="6253214" cy="3392367"/>
          </a:xfrm>
          <a:prstGeom prst="rect">
            <a:avLst/>
          </a:prstGeom>
        </p:spPr>
      </p:pic>
      <p:sp>
        <p:nvSpPr>
          <p:cNvPr id="3" name="Content Placeholder 2">
            <a:extLst>
              <a:ext uri="{FF2B5EF4-FFF2-40B4-BE49-F238E27FC236}">
                <a16:creationId xmlns:a16="http://schemas.microsoft.com/office/drawing/2014/main" id="{8B1557F2-F9E4-4A9A-BD5E-B134757FB06D}"/>
              </a:ext>
            </a:extLst>
          </p:cNvPr>
          <p:cNvSpPr>
            <a:spLocks noGrp="1"/>
          </p:cNvSpPr>
          <p:nvPr>
            <p:ph idx="1"/>
          </p:nvPr>
        </p:nvSpPr>
        <p:spPr>
          <a:xfrm>
            <a:off x="7544052" y="1782981"/>
            <a:ext cx="4004479" cy="4393982"/>
          </a:xfrm>
        </p:spPr>
        <p:txBody>
          <a:bodyPr>
            <a:normAutofit/>
          </a:bodyPr>
          <a:lstStyle/>
          <a:p>
            <a:r>
              <a:rPr lang="en-US" sz="2000" dirty="0"/>
              <a:t>E-commerce website selling 5 products</a:t>
            </a:r>
          </a:p>
          <a:p>
            <a:r>
              <a:rPr lang="en-US" sz="2000" b="1" dirty="0"/>
              <a:t>Behavior:</a:t>
            </a:r>
          </a:p>
          <a:p>
            <a:pPr lvl="1"/>
            <a:r>
              <a:rPr lang="en-US" sz="1600" b="0" i="0" u="none" strike="noStrike" dirty="0">
                <a:solidFill>
                  <a:srgbClr val="000000"/>
                </a:solidFill>
                <a:effectLst/>
                <a:latin typeface="Arial" panose="020B0604020202020204" pitchFamily="34" charset="0"/>
              </a:rPr>
              <a:t>she/he buys a number of units of the primary product if the price of a single unit is under the user’ reservation price (single unit price)</a:t>
            </a:r>
          </a:p>
          <a:p>
            <a:pPr lvl="1"/>
            <a:r>
              <a:rPr lang="en-US" sz="1600" b="0" i="0" u="none" strike="noStrike" dirty="0">
                <a:solidFill>
                  <a:srgbClr val="000000"/>
                </a:solidFill>
                <a:effectLst/>
                <a:latin typeface="Arial" panose="020B0604020202020204" pitchFamily="34" charset="0"/>
              </a:rPr>
              <a:t>once the primary product has been bought, the user clicks on a secondary product with a probability p (to be defined later)</a:t>
            </a:r>
          </a:p>
          <a:p>
            <a:pPr lvl="1"/>
            <a:endParaRPr lang="en-US" sz="1600" b="0" i="0" u="none" strike="noStrike" dirty="0">
              <a:solidFill>
                <a:srgbClr val="000000"/>
              </a:solidFill>
              <a:effectLst/>
              <a:latin typeface="Arial" panose="020B0604020202020204" pitchFamily="34" charset="0"/>
            </a:endParaRPr>
          </a:p>
          <a:p>
            <a:pPr lvl="1"/>
            <a:endParaRPr lang="en-US" sz="800" dirty="0"/>
          </a:p>
          <a:p>
            <a:endParaRPr lang="it-IT" sz="2000" dirty="0"/>
          </a:p>
        </p:txBody>
      </p:sp>
      <p:grpSp>
        <p:nvGrpSpPr>
          <p:cNvPr id="31" name="Group 2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2" name="Isosceles Triangle 2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29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050C-2E79-4F38-9889-B346FF3F7007}"/>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2B9FFDFF-683B-4D43-AAA9-B71E67ACFAAD}"/>
              </a:ext>
            </a:extLst>
          </p:cNvPr>
          <p:cNvSpPr>
            <a:spLocks noGrp="1"/>
          </p:cNvSpPr>
          <p:nvPr>
            <p:ph idx="1"/>
          </p:nvPr>
        </p:nvSpPr>
        <p:spPr/>
        <p:txBody>
          <a:bodyPr>
            <a:normAutofit fontScale="92500" lnSpcReduction="10000"/>
          </a:bodyPr>
          <a:lstStyle/>
          <a:p>
            <a:r>
              <a:rPr lang="en-US" dirty="0"/>
              <a:t>For simplicity, we make the following assumptions:</a:t>
            </a:r>
          </a:p>
          <a:p>
            <a:endParaRPr lang="en-US" dirty="0"/>
          </a:p>
          <a:p>
            <a:r>
              <a:rPr lang="en-US" dirty="0"/>
              <a:t>the clicks on the secondary products are independent of each other and the user can click on multiple secondary products, so as to activate multiple parallel paths over the graph depicted above;</a:t>
            </a:r>
          </a:p>
          <a:p>
            <a:r>
              <a:rPr lang="en-US" dirty="0"/>
              <a:t>the number of items a user will buy is a random variable independent of any other variable; that is, the user decides first whether to buy or not the products and, subsequently, in the case of a purchase, the number of units to buy;</a:t>
            </a:r>
          </a:p>
          <a:p>
            <a:r>
              <a:rPr lang="en-US" dirty="0"/>
              <a:t>the actions performed by the users are perfectly observable by the ecommerce website.</a:t>
            </a:r>
          </a:p>
          <a:p>
            <a:endParaRPr lang="it-IT" dirty="0"/>
          </a:p>
        </p:txBody>
      </p:sp>
    </p:spTree>
    <p:extLst>
      <p:ext uri="{BB962C8B-B14F-4D97-AF65-F5344CB8AC3E}">
        <p14:creationId xmlns:p14="http://schemas.microsoft.com/office/powerpoint/2010/main" val="19343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4D66-5545-4D36-8203-CA5B7A5DFD64}"/>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AB3A2C85-5DD5-40AD-898C-A0E657267DB6}"/>
              </a:ext>
            </a:extLst>
          </p:cNvPr>
          <p:cNvSpPr>
            <a:spLocks noGrp="1"/>
          </p:cNvSpPr>
          <p:nvPr>
            <p:ph idx="1"/>
          </p:nvPr>
        </p:nvSpPr>
        <p:spPr/>
        <p:txBody>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Every day, there is a random number of potential new customers (returning customers are not considered here). In particular, every single customer can land on the webpage in which one of the 5 products is primary or on the webpage of a product sold by a (non-strategic) competitor. Call 𝛼_</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the ratio of customers landing on the webpage in which product Pi is primary, and call 𝛼_0 the ratio of customers landing on the webpage of a competitor. In practice, you can only consider the 𝛼 ratios and disregard the total number of users. However, the 𝛼 ratios will be subject to noise. That is, every day, the value of the 𝛼 ratios will be realizations of independent Dirichlet random variables.</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following picture summarizes the overall scenario.</a:t>
            </a:r>
            <a:endParaRPr lang="en-US" b="0" dirty="0">
              <a:effectLst/>
            </a:endParaRPr>
          </a:p>
          <a:p>
            <a:br>
              <a:rPr lang="en-US" dirty="0"/>
            </a:br>
            <a:endParaRPr lang="it-IT" dirty="0"/>
          </a:p>
        </p:txBody>
      </p:sp>
    </p:spTree>
    <p:extLst>
      <p:ext uri="{BB962C8B-B14F-4D97-AF65-F5344CB8AC3E}">
        <p14:creationId xmlns:p14="http://schemas.microsoft.com/office/powerpoint/2010/main" val="19470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B3DC-FF34-4ECF-93DA-C95F3FC6988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D16A455B-7B8F-4220-AB85-8784EF02DA8C}"/>
              </a:ext>
            </a:extLst>
          </p:cNvPr>
          <p:cNvSpPr>
            <a:spLocks noGrp="1"/>
          </p:cNvSpPr>
          <p:nvPr>
            <p:ph idx="1"/>
          </p:nvPr>
        </p:nvSpPr>
        <p:spPr/>
        <p:txBody>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In the following project proposals, we ask you to develop two different settings differing for the graph weights. First, assume that the graph is fully connected and therefore all the edges have strictly positive probabilities (in practice the secondary products displayed are just two and thus many of the edges are useless). In the second, assume that the graph is not fully connected and therefore some edges have zero probability. </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behavior of the user in the graph is similar to that of the social influence. Thus, in the following project proposals, you need to resort to social influence techniques to evaluate the probabilities with which the user reaches the webpage with some specific primary product.</a:t>
            </a:r>
            <a:endParaRPr lang="en-US" b="0" dirty="0">
              <a:effectLst/>
            </a:endParaRPr>
          </a:p>
          <a:p>
            <a:br>
              <a:rPr lang="en-US" dirty="0"/>
            </a:br>
            <a:endParaRPr lang="it-IT" dirty="0"/>
          </a:p>
        </p:txBody>
      </p:sp>
    </p:spTree>
    <p:extLst>
      <p:ext uri="{BB962C8B-B14F-4D97-AF65-F5344CB8AC3E}">
        <p14:creationId xmlns:p14="http://schemas.microsoft.com/office/powerpoint/2010/main" val="348502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D5BB-2CA2-446E-9CDA-1841C59BE6A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1729431B-A04B-4C88-B96F-B1FFE28C1C41}"/>
              </a:ext>
            </a:extLst>
          </p:cNvPr>
          <p:cNvSpPr>
            <a:spLocks noGrp="1"/>
          </p:cNvSpPr>
          <p:nvPr>
            <p:ph idx="1"/>
          </p:nvPr>
        </p:nvSpPr>
        <p:spPr/>
        <p:txBody>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Consider the scenario in which:</a:t>
            </a:r>
            <a:endParaRPr lang="en-US" b="0" dirty="0">
              <a:effectLst/>
            </a:endParaRPr>
          </a:p>
          <a:p>
            <a:pPr algn="just" rtl="0" fontAlgn="base">
              <a:spcBef>
                <a:spcPts val="0"/>
              </a:spcBef>
              <a:spcAft>
                <a:spcPts val="0"/>
              </a:spcAft>
              <a:buFont typeface="Arial" panose="020B0604020202020204" pitchFamily="34" charset="0"/>
              <a:buChar char="•"/>
            </a:pPr>
            <a:br>
              <a:rPr lang="en-US" b="0" dirty="0">
                <a:effectLst/>
              </a:rPr>
            </a:br>
            <a:r>
              <a:rPr lang="en-US" sz="1800" b="0" i="0" u="none" strike="noStrike" dirty="0">
                <a:solidFill>
                  <a:srgbClr val="000000"/>
                </a:solidFill>
                <a:effectLst/>
                <a:latin typeface="Arial" panose="020B0604020202020204" pitchFamily="34" charset="0"/>
              </a:rPr>
              <a:t>for every primary product, the pair and the order of the secondary products to display is fixed by the business unit and cannot be controlled,</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price of every primary product is a variable to optimize,</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expected values of the 𝛼 ratios are known.</a:t>
            </a: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For simplicity, assume that there are four values of price for every product and that the price can be changed once a day. For every product, order the prices in increasing levels. Every price is associated with a known margin. On the other hand, for every product, the conversion probability associated with each price value is a random variable whose mean is unknown. </a:t>
            </a:r>
            <a:endParaRPr lang="en-US" b="0" dirty="0">
              <a:effectLst/>
            </a:endParaRPr>
          </a:p>
          <a:p>
            <a:br>
              <a:rPr lang="en-US" dirty="0"/>
            </a:br>
            <a:endParaRPr lang="it-IT" dirty="0"/>
          </a:p>
        </p:txBody>
      </p:sp>
    </p:spTree>
    <p:extLst>
      <p:ext uri="{BB962C8B-B14F-4D97-AF65-F5344CB8AC3E}">
        <p14:creationId xmlns:p14="http://schemas.microsoft.com/office/powerpoint/2010/main" val="138475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82CA-FB1C-451D-92C5-DC9D90D38F8B}"/>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99C7ECA6-E451-4D5E-8A69-72671A63C204}"/>
              </a:ext>
            </a:extLst>
          </p:cNvPr>
          <p:cNvSpPr>
            <a:spLocks noGrp="1"/>
          </p:cNvSpPr>
          <p:nvPr>
            <p:ph idx="1"/>
          </p:nvPr>
        </p:nvSpPr>
        <p:spPr/>
        <p:txBody>
          <a:bodyPr/>
          <a:lstStyle/>
          <a:p>
            <a:pPr algn="just" rtl="0">
              <a:spcBef>
                <a:spcPts val="0"/>
              </a:spcBef>
              <a:spcAft>
                <a:spcPts val="0"/>
              </a:spcAft>
            </a:pPr>
            <a:r>
              <a:rPr lang="en-US" sz="1800" b="0" i="1" u="none" strike="noStrike" dirty="0">
                <a:solidFill>
                  <a:srgbClr val="000000"/>
                </a:solidFill>
                <a:effectLst/>
                <a:latin typeface="Arial" panose="020B0604020202020204" pitchFamily="34" charset="0"/>
              </a:rPr>
              <a:t>Step 1: Environment. </a:t>
            </a:r>
            <a:r>
              <a:rPr lang="en-US" sz="1800" b="0" i="0" u="none" strike="noStrike" dirty="0">
                <a:solidFill>
                  <a:srgbClr val="000000"/>
                </a:solidFill>
                <a:effectLst/>
                <a:latin typeface="Arial" panose="020B0604020202020204" pitchFamily="34" charset="0"/>
              </a:rPr>
              <a:t>Develop the simulator by Python. In doing that, imagine a motivating application and specify an opportune choice of the probability distributions associated with every random variable. Moreover, assume that there are 2 binary features that define 3 different user classes. The users’ classes potentially differ for the demand curves of the 5 products, number of daily users, 𝛼 ratios, number of products sold, and graph probabilities. That is, for every random variable, you need to provide three different distributions, each one corresponding to a different users’ class.</a:t>
            </a:r>
            <a:endParaRPr lang="en-US" b="0" dirty="0">
              <a:effectLst/>
            </a:endParaRPr>
          </a:p>
        </p:txBody>
      </p:sp>
    </p:spTree>
    <p:extLst>
      <p:ext uri="{BB962C8B-B14F-4D97-AF65-F5344CB8AC3E}">
        <p14:creationId xmlns:p14="http://schemas.microsoft.com/office/powerpoint/2010/main" val="150114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6E36-38E8-4453-AE2D-FE0B37D4E9BF}"/>
              </a:ext>
            </a:extLst>
          </p:cNvPr>
          <p:cNvSpPr>
            <a:spLocks noGrp="1"/>
          </p:cNvSpPr>
          <p:nvPr>
            <p:ph type="title"/>
          </p:nvPr>
        </p:nvSpPr>
        <p:spPr/>
        <p:txBody>
          <a:bodyPr/>
          <a:lstStyle/>
          <a:p>
            <a:r>
              <a:rPr lang="en-US" dirty="0"/>
              <a:t>Step 1 : Environment</a:t>
            </a:r>
            <a:endParaRPr lang="it-IT" dirty="0"/>
          </a:p>
        </p:txBody>
      </p:sp>
      <p:sp>
        <p:nvSpPr>
          <p:cNvPr id="3" name="Text Placeholder 2">
            <a:extLst>
              <a:ext uri="{FF2B5EF4-FFF2-40B4-BE49-F238E27FC236}">
                <a16:creationId xmlns:a16="http://schemas.microsoft.com/office/drawing/2014/main" id="{D8D66A2C-76E2-4F93-A571-3C6669CD4EE6}"/>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33743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4448-BDBE-429C-BDDD-6E410B431A0C}"/>
              </a:ext>
            </a:extLst>
          </p:cNvPr>
          <p:cNvSpPr>
            <a:spLocks noGrp="1"/>
          </p:cNvSpPr>
          <p:nvPr>
            <p:ph type="title"/>
          </p:nvPr>
        </p:nvSpPr>
        <p:spPr/>
        <p:txBody>
          <a:bodyPr/>
          <a:lstStyle/>
          <a:p>
            <a:r>
              <a:rPr lang="en-US" sz="4400" dirty="0">
                <a:solidFill>
                  <a:srgbClr val="000000"/>
                </a:solidFill>
                <a:latin typeface="Arial" panose="020B0604020202020204" pitchFamily="34" charset="0"/>
              </a:rPr>
              <a:t>A</a:t>
            </a:r>
            <a:r>
              <a:rPr lang="en-US" sz="4400" b="0" i="0" u="none" strike="noStrike" dirty="0">
                <a:solidFill>
                  <a:srgbClr val="000000"/>
                </a:solidFill>
                <a:effectLst/>
                <a:latin typeface="Arial" panose="020B0604020202020204" pitchFamily="34" charset="0"/>
              </a:rPr>
              <a:t> motivating application</a:t>
            </a:r>
            <a:endParaRPr lang="it-IT" dirty="0"/>
          </a:p>
        </p:txBody>
      </p:sp>
      <p:sp>
        <p:nvSpPr>
          <p:cNvPr id="3" name="Content Placeholder 2">
            <a:extLst>
              <a:ext uri="{FF2B5EF4-FFF2-40B4-BE49-F238E27FC236}">
                <a16:creationId xmlns:a16="http://schemas.microsoft.com/office/drawing/2014/main" id="{8B6C581B-EBD2-4B22-81D7-3E4EA42F5D29}"/>
              </a:ext>
            </a:extLst>
          </p:cNvPr>
          <p:cNvSpPr>
            <a:spLocks noGrp="1"/>
          </p:cNvSpPr>
          <p:nvPr>
            <p:ph idx="1"/>
          </p:nvPr>
        </p:nvSpPr>
        <p:spPr/>
        <p:txBody>
          <a:bodyPr/>
          <a:lstStyle/>
          <a:p>
            <a:r>
              <a:rPr lang="en-US" dirty="0"/>
              <a:t>5 different products</a:t>
            </a:r>
          </a:p>
          <a:p>
            <a:r>
              <a:rPr lang="en-US" dirty="0"/>
              <a:t>Sold on a website</a:t>
            </a:r>
            <a:endParaRPr lang="it-IT" dirty="0"/>
          </a:p>
        </p:txBody>
      </p:sp>
    </p:spTree>
    <p:extLst>
      <p:ext uri="{BB962C8B-B14F-4D97-AF65-F5344CB8AC3E}">
        <p14:creationId xmlns:p14="http://schemas.microsoft.com/office/powerpoint/2010/main" val="535354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720</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OLA project : pricing</vt:lpstr>
      <vt:lpstr>Common part</vt:lpstr>
      <vt:lpstr>PowerPoint Presentation</vt:lpstr>
      <vt:lpstr>PowerPoint Presentation</vt:lpstr>
      <vt:lpstr>PowerPoint Presentation</vt:lpstr>
      <vt:lpstr>PowerPoint Presentation</vt:lpstr>
      <vt:lpstr>PowerPoint Presentation</vt:lpstr>
      <vt:lpstr>Step 1 : Environment</vt:lpstr>
      <vt:lpstr>A motivating application</vt:lpstr>
      <vt:lpstr>Probability distributions</vt:lpstr>
      <vt:lpstr>Customer classes</vt:lpstr>
      <vt:lpstr>Step 2 : Optimization algorithm (greedy learner)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 project : pricing</dc:title>
  <dc:creator>Anas Bahtaoui</dc:creator>
  <cp:lastModifiedBy>Anas Bahtaoui</cp:lastModifiedBy>
  <cp:revision>1</cp:revision>
  <dcterms:created xsi:type="dcterms:W3CDTF">2022-04-24T02:42:28Z</dcterms:created>
  <dcterms:modified xsi:type="dcterms:W3CDTF">2022-04-25T16:43:46Z</dcterms:modified>
</cp:coreProperties>
</file>