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3d61003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3d61003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oscars-project.eu/oscars-first-open-call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demeta.github.io/" TargetMode="External"/><Relationship Id="rId4" Type="http://schemas.openxmlformats.org/officeDocument/2006/relationships/hyperlink" Target="https://codemeta.github.io/codemeta-generator/" TargetMode="External"/><Relationship Id="rId5" Type="http://schemas.openxmlformats.org/officeDocument/2006/relationships/hyperlink" Target="https://escape-ossr.gitlab.io/ossr-pages/" TargetMode="External"/><Relationship Id="rId6" Type="http://schemas.openxmlformats.org/officeDocument/2006/relationships/hyperlink" Target="https://everse.software/" TargetMode="External"/><Relationship Id="rId7" Type="http://schemas.openxmlformats.org/officeDocument/2006/relationships/hyperlink" Target="https://catalogue.fair-impact.e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21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description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OSCARS 1st Open call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Daniel Garijo (</a:t>
            </a:r>
            <a:r>
              <a:rPr b="1" lang="es"/>
              <a:t>UPM</a:t>
            </a:r>
            <a:r>
              <a:rPr lang="es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Thomas Vuillaume (</a:t>
            </a:r>
            <a:r>
              <a:rPr b="1" lang="es"/>
              <a:t>LAPP</a:t>
            </a:r>
            <a:r>
              <a:rPr lang="es"/>
              <a:t>)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038" y="1000125"/>
            <a:ext cx="5711928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720"/>
              <a:t>CodeMetaSoft: Aims and Objectives</a:t>
            </a:r>
            <a:endParaRPr sz="27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62925" y="1152475"/>
            <a:ext cx="8881200" cy="3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Ease the adoption of </a:t>
            </a:r>
            <a:r>
              <a:rPr b="1" lang="es" u="sng">
                <a:solidFill>
                  <a:schemeClr val="hlink"/>
                </a:solidFill>
                <a:hlinkClick r:id="rId3"/>
              </a:rPr>
              <a:t>CodeMeta</a:t>
            </a:r>
            <a:r>
              <a:rPr lang="es"/>
              <a:t> as a research software metadata interchange format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Analysis of the </a:t>
            </a:r>
            <a:r>
              <a:rPr b="1" lang="es">
                <a:solidFill>
                  <a:srgbClr val="666666"/>
                </a:solidFill>
              </a:rPr>
              <a:t>current metadata adoption practices</a:t>
            </a:r>
            <a:r>
              <a:rPr lang="es">
                <a:solidFill>
                  <a:srgbClr val="666666"/>
                </a:solidFill>
              </a:rPr>
              <a:t> </a:t>
            </a:r>
            <a:r>
              <a:rPr lang="es"/>
              <a:t>in OSCARS Clusters software catalogues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Extend the </a:t>
            </a:r>
            <a:r>
              <a:rPr lang="es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CodeMeta generator</a:t>
            </a:r>
            <a:r>
              <a:rPr lang="es"/>
              <a:t> with automated suggestions</a:t>
            </a:r>
            <a:br>
              <a:rPr lang="e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Ensure </a:t>
            </a:r>
            <a:r>
              <a:rPr b="1" lang="es"/>
              <a:t>metadata record consistency</a:t>
            </a:r>
            <a:r>
              <a:rPr lang="es"/>
              <a:t> and propagation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Link to existing EOSC infrastructures and identifiers (OpenAIRE, ORCID, ROR, etc.)</a:t>
            </a:r>
            <a:br>
              <a:rPr lang="e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Automate RS metadata</a:t>
            </a:r>
            <a:r>
              <a:rPr lang="es"/>
              <a:t> suggestions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Integration through GitHub actions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Results will be integrated in the </a:t>
            </a:r>
            <a:r>
              <a:rPr lang="es" u="sng">
                <a:solidFill>
                  <a:schemeClr val="hlink"/>
                </a:solidFill>
                <a:hlinkClick r:id="rId5"/>
              </a:rPr>
              <a:t>ESCAPE Open source Software and Service Repository (OSSR)</a:t>
            </a:r>
            <a:r>
              <a:rPr lang="es"/>
              <a:t>, in line with EOSC projects guidelines (</a:t>
            </a:r>
            <a:r>
              <a:rPr lang="es" u="sng">
                <a:solidFill>
                  <a:schemeClr val="hlink"/>
                </a:solidFill>
                <a:hlinkClick r:id="rId6"/>
              </a:rPr>
              <a:t>EVERSE</a:t>
            </a:r>
            <a:r>
              <a:rPr lang="es"/>
              <a:t>, </a:t>
            </a:r>
            <a:r>
              <a:rPr lang="es" u="sng">
                <a:solidFill>
                  <a:schemeClr val="hlink"/>
                </a:solidFill>
                <a:hlinkClick r:id="rId7"/>
              </a:rPr>
              <a:t>FAIR-IMPACT</a:t>
            </a:r>
            <a:r>
              <a:rPr lang="es"/>
              <a:t>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