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9"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052DC06-48E8-474C-88A1-A34AF7F66C5F}" type="doc">
      <dgm:prSet loTypeId="urn:microsoft.com/office/officeart/2016/7/layout/RepeatingBendingProcessNew" loCatId="process" qsTypeId="urn:microsoft.com/office/officeart/2005/8/quickstyle/simple1" qsCatId="simple" csTypeId="urn:microsoft.com/office/officeart/2005/8/colors/colorful1" csCatId="colorful" phldr="1"/>
      <dgm:spPr/>
      <dgm:t>
        <a:bodyPr/>
        <a:lstStyle/>
        <a:p>
          <a:endParaRPr lang="en-US"/>
        </a:p>
      </dgm:t>
    </dgm:pt>
    <dgm:pt modelId="{BCB0242C-3C01-4878-87FC-C0D45506ACD1}">
      <dgm:prSet/>
      <dgm:spPr/>
      <dgm:t>
        <a:bodyPr/>
        <a:lstStyle/>
        <a:p>
          <a:r>
            <a:rPr lang="en-US"/>
            <a:t>To build a static website that is used for car shows.</a:t>
          </a:r>
        </a:p>
      </dgm:t>
    </dgm:pt>
    <dgm:pt modelId="{73B1E5E3-8AD4-4DB9-912F-D8B99840F482}" type="parTrans" cxnId="{7F67AD7F-4686-4E0F-BBD7-989F0D38C7D0}">
      <dgm:prSet/>
      <dgm:spPr/>
      <dgm:t>
        <a:bodyPr/>
        <a:lstStyle/>
        <a:p>
          <a:endParaRPr lang="en-US"/>
        </a:p>
      </dgm:t>
    </dgm:pt>
    <dgm:pt modelId="{005031AD-FE57-464D-AF22-879BB5694983}" type="sibTrans" cxnId="{7F67AD7F-4686-4E0F-BBD7-989F0D38C7D0}">
      <dgm:prSet/>
      <dgm:spPr>
        <a:ln>
          <a:noFill/>
        </a:ln>
      </dgm:spPr>
      <dgm:t>
        <a:bodyPr/>
        <a:lstStyle/>
        <a:p>
          <a:endParaRPr lang="en-US"/>
        </a:p>
      </dgm:t>
    </dgm:pt>
    <dgm:pt modelId="{3F7D60E6-7D82-4F35-8489-B8B66A791511}">
      <dgm:prSet/>
      <dgm:spPr/>
      <dgm:t>
        <a:bodyPr/>
        <a:lstStyle/>
        <a:p>
          <a:r>
            <a:rPr lang="en-US"/>
            <a:t>Demonstrates what’s the car and an image showing the cars on the website.</a:t>
          </a:r>
        </a:p>
      </dgm:t>
    </dgm:pt>
    <dgm:pt modelId="{3A047345-4DFD-419C-BFC3-4E4F3443C4C7}" type="parTrans" cxnId="{98133EE5-4F60-40B2-B35A-35BD66B8AF86}">
      <dgm:prSet/>
      <dgm:spPr/>
      <dgm:t>
        <a:bodyPr/>
        <a:lstStyle/>
        <a:p>
          <a:endParaRPr lang="en-US"/>
        </a:p>
      </dgm:t>
    </dgm:pt>
    <dgm:pt modelId="{B618D06D-D72D-4629-BC3B-49474B4C8595}" type="sibTrans" cxnId="{98133EE5-4F60-40B2-B35A-35BD66B8AF86}">
      <dgm:prSet/>
      <dgm:spPr/>
      <dgm:t>
        <a:bodyPr/>
        <a:lstStyle/>
        <a:p>
          <a:endParaRPr lang="en-US"/>
        </a:p>
      </dgm:t>
    </dgm:pt>
    <dgm:pt modelId="{C09F85E8-DA56-48A5-9BEF-E43E8E81B102}" type="pres">
      <dgm:prSet presAssocID="{2052DC06-48E8-474C-88A1-A34AF7F66C5F}" presName="Name0" presStyleCnt="0">
        <dgm:presLayoutVars>
          <dgm:dir/>
          <dgm:resizeHandles val="exact"/>
        </dgm:presLayoutVars>
      </dgm:prSet>
      <dgm:spPr/>
    </dgm:pt>
    <dgm:pt modelId="{8CC993A3-DC25-46E3-B121-7182D1D14D30}" type="pres">
      <dgm:prSet presAssocID="{BCB0242C-3C01-4878-87FC-C0D45506ACD1}" presName="node" presStyleLbl="node1" presStyleIdx="0" presStyleCnt="2">
        <dgm:presLayoutVars>
          <dgm:bulletEnabled val="1"/>
        </dgm:presLayoutVars>
      </dgm:prSet>
      <dgm:spPr/>
    </dgm:pt>
    <dgm:pt modelId="{5DF17F01-BD91-47DD-A6C3-53644A0CC641}" type="pres">
      <dgm:prSet presAssocID="{005031AD-FE57-464D-AF22-879BB5694983}" presName="sibTrans" presStyleLbl="sibTrans1D1" presStyleIdx="0" presStyleCnt="1"/>
      <dgm:spPr/>
    </dgm:pt>
    <dgm:pt modelId="{15A46E54-7857-4AFE-937D-E42C6D6AC306}" type="pres">
      <dgm:prSet presAssocID="{005031AD-FE57-464D-AF22-879BB5694983}" presName="connectorText" presStyleLbl="sibTrans1D1" presStyleIdx="0" presStyleCnt="1"/>
      <dgm:spPr/>
    </dgm:pt>
    <dgm:pt modelId="{9610C839-8F89-42AB-A5FD-F8F83D84AE67}" type="pres">
      <dgm:prSet presAssocID="{3F7D60E6-7D82-4F35-8489-B8B66A791511}" presName="node" presStyleLbl="node1" presStyleIdx="1" presStyleCnt="2">
        <dgm:presLayoutVars>
          <dgm:bulletEnabled val="1"/>
        </dgm:presLayoutVars>
      </dgm:prSet>
      <dgm:spPr/>
    </dgm:pt>
  </dgm:ptLst>
  <dgm:cxnLst>
    <dgm:cxn modelId="{B97D3323-28E0-49E9-93FC-0FA99EBAB5B1}" type="presOf" srcId="{005031AD-FE57-464D-AF22-879BB5694983}" destId="{5DF17F01-BD91-47DD-A6C3-53644A0CC641}" srcOrd="0" destOrd="0" presId="urn:microsoft.com/office/officeart/2016/7/layout/RepeatingBendingProcessNew"/>
    <dgm:cxn modelId="{88997367-FCC8-4FC9-95CF-AF60AEA66E3D}" type="presOf" srcId="{2052DC06-48E8-474C-88A1-A34AF7F66C5F}" destId="{C09F85E8-DA56-48A5-9BEF-E43E8E81B102}" srcOrd="0" destOrd="0" presId="urn:microsoft.com/office/officeart/2016/7/layout/RepeatingBendingProcessNew"/>
    <dgm:cxn modelId="{7F67AD7F-4686-4E0F-BBD7-989F0D38C7D0}" srcId="{2052DC06-48E8-474C-88A1-A34AF7F66C5F}" destId="{BCB0242C-3C01-4878-87FC-C0D45506ACD1}" srcOrd="0" destOrd="0" parTransId="{73B1E5E3-8AD4-4DB9-912F-D8B99840F482}" sibTransId="{005031AD-FE57-464D-AF22-879BB5694983}"/>
    <dgm:cxn modelId="{FB203A82-3DB0-4EF4-BEB9-0BD248DE6E23}" type="presOf" srcId="{3F7D60E6-7D82-4F35-8489-B8B66A791511}" destId="{9610C839-8F89-42AB-A5FD-F8F83D84AE67}" srcOrd="0" destOrd="0" presId="urn:microsoft.com/office/officeart/2016/7/layout/RepeatingBendingProcessNew"/>
    <dgm:cxn modelId="{F94CC8CD-191A-495C-9464-356EDF748C78}" type="presOf" srcId="{BCB0242C-3C01-4878-87FC-C0D45506ACD1}" destId="{8CC993A3-DC25-46E3-B121-7182D1D14D30}" srcOrd="0" destOrd="0" presId="urn:microsoft.com/office/officeart/2016/7/layout/RepeatingBendingProcessNew"/>
    <dgm:cxn modelId="{98133EE5-4F60-40B2-B35A-35BD66B8AF86}" srcId="{2052DC06-48E8-474C-88A1-A34AF7F66C5F}" destId="{3F7D60E6-7D82-4F35-8489-B8B66A791511}" srcOrd="1" destOrd="0" parTransId="{3A047345-4DFD-419C-BFC3-4E4F3443C4C7}" sibTransId="{B618D06D-D72D-4629-BC3B-49474B4C8595}"/>
    <dgm:cxn modelId="{3CEE2CFC-9B1A-428E-BDB6-DE4E009DA051}" type="presOf" srcId="{005031AD-FE57-464D-AF22-879BB5694983}" destId="{15A46E54-7857-4AFE-937D-E42C6D6AC306}" srcOrd="1" destOrd="0" presId="urn:microsoft.com/office/officeart/2016/7/layout/RepeatingBendingProcessNew"/>
    <dgm:cxn modelId="{7FB5B1AD-5B45-4CBE-9667-4C0147C8252C}" type="presParOf" srcId="{C09F85E8-DA56-48A5-9BEF-E43E8E81B102}" destId="{8CC993A3-DC25-46E3-B121-7182D1D14D30}" srcOrd="0" destOrd="0" presId="urn:microsoft.com/office/officeart/2016/7/layout/RepeatingBendingProcessNew"/>
    <dgm:cxn modelId="{860E74DE-0BE2-4794-8626-13A4E7FAB692}" type="presParOf" srcId="{C09F85E8-DA56-48A5-9BEF-E43E8E81B102}" destId="{5DF17F01-BD91-47DD-A6C3-53644A0CC641}" srcOrd="1" destOrd="0" presId="urn:microsoft.com/office/officeart/2016/7/layout/RepeatingBendingProcessNew"/>
    <dgm:cxn modelId="{9CADFD24-11FD-4F7E-9B97-24FDDE1C80DB}" type="presParOf" srcId="{5DF17F01-BD91-47DD-A6C3-53644A0CC641}" destId="{15A46E54-7857-4AFE-937D-E42C6D6AC306}" srcOrd="0" destOrd="0" presId="urn:microsoft.com/office/officeart/2016/7/layout/RepeatingBendingProcessNew"/>
    <dgm:cxn modelId="{36AB640E-1018-430B-97E9-549CF401743F}" type="presParOf" srcId="{C09F85E8-DA56-48A5-9BEF-E43E8E81B102}" destId="{9610C839-8F89-42AB-A5FD-F8F83D84AE67}" srcOrd="2" destOrd="0" presId="urn:microsoft.com/office/officeart/2016/7/layout/RepeatingBendingProcessNew"/>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F17F01-BD91-47DD-A6C3-53644A0CC641}">
      <dsp:nvSpPr>
        <dsp:cNvPr id="0" name=""/>
        <dsp:cNvSpPr/>
      </dsp:nvSpPr>
      <dsp:spPr>
        <a:xfrm>
          <a:off x="5156357" y="1942560"/>
          <a:ext cx="1155220" cy="91440"/>
        </a:xfrm>
        <a:custGeom>
          <a:avLst/>
          <a:gdLst/>
          <a:ahLst/>
          <a:cxnLst/>
          <a:rect l="0" t="0" r="0" b="0"/>
          <a:pathLst>
            <a:path>
              <a:moveTo>
                <a:pt x="0" y="45720"/>
              </a:moveTo>
              <a:lnTo>
                <a:pt x="1155220" y="45720"/>
              </a:lnTo>
            </a:path>
          </a:pathLst>
        </a:custGeom>
        <a:noFill/>
        <a:ln w="6350" cap="flat" cmpd="sng" algn="ctr">
          <a:no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704321" y="1982351"/>
        <a:ext cx="59291" cy="11858"/>
      </dsp:txXfrm>
    </dsp:sp>
    <dsp:sp modelId="{8CC993A3-DC25-46E3-B121-7182D1D14D30}">
      <dsp:nvSpPr>
        <dsp:cNvPr id="0" name=""/>
        <dsp:cNvSpPr/>
      </dsp:nvSpPr>
      <dsp:spPr>
        <a:xfrm>
          <a:off x="2414" y="441557"/>
          <a:ext cx="5155742" cy="3093445"/>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2636" tIns="265186" rIns="252636" bIns="265186" numCol="1" spcCol="1270" anchor="ctr" anchorCtr="0">
          <a:noAutofit/>
        </a:bodyPr>
        <a:lstStyle/>
        <a:p>
          <a:pPr marL="0" lvl="0" indent="0" algn="ctr" defTabSz="1689100">
            <a:lnSpc>
              <a:spcPct val="90000"/>
            </a:lnSpc>
            <a:spcBef>
              <a:spcPct val="0"/>
            </a:spcBef>
            <a:spcAft>
              <a:spcPct val="35000"/>
            </a:spcAft>
            <a:buNone/>
          </a:pPr>
          <a:r>
            <a:rPr lang="en-US" sz="3800" kern="1200"/>
            <a:t>To build a static website that is used for car shows.</a:t>
          </a:r>
        </a:p>
      </dsp:txBody>
      <dsp:txXfrm>
        <a:off x="2414" y="441557"/>
        <a:ext cx="5155742" cy="3093445"/>
      </dsp:txXfrm>
    </dsp:sp>
    <dsp:sp modelId="{9610C839-8F89-42AB-A5FD-F8F83D84AE67}">
      <dsp:nvSpPr>
        <dsp:cNvPr id="0" name=""/>
        <dsp:cNvSpPr/>
      </dsp:nvSpPr>
      <dsp:spPr>
        <a:xfrm>
          <a:off x="6343977" y="441557"/>
          <a:ext cx="5155742" cy="3093445"/>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2636" tIns="265186" rIns="252636" bIns="265186" numCol="1" spcCol="1270" anchor="ctr" anchorCtr="0">
          <a:noAutofit/>
        </a:bodyPr>
        <a:lstStyle/>
        <a:p>
          <a:pPr marL="0" lvl="0" indent="0" algn="ctr" defTabSz="1689100">
            <a:lnSpc>
              <a:spcPct val="90000"/>
            </a:lnSpc>
            <a:spcBef>
              <a:spcPct val="0"/>
            </a:spcBef>
            <a:spcAft>
              <a:spcPct val="35000"/>
            </a:spcAft>
            <a:buNone/>
          </a:pPr>
          <a:r>
            <a:rPr lang="en-US" sz="3800" kern="1200"/>
            <a:t>Demonstrates what’s the car and an image showing the cars on the website.</a:t>
          </a:r>
        </a:p>
      </dsp:txBody>
      <dsp:txXfrm>
        <a:off x="6343977" y="441557"/>
        <a:ext cx="5155742" cy="3093445"/>
      </dsp:txXfrm>
    </dsp:sp>
  </dsp:spTree>
</dsp:drawing>
</file>

<file path=ppt/diagrams/layout1.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3B052-A59B-4AE3-A89A-E7748630C15B}"/>
              </a:ext>
            </a:extLst>
          </p:cNvPr>
          <p:cNvSpPr>
            <a:spLocks noGrp="1"/>
          </p:cNvSpPr>
          <p:nvPr>
            <p:ph type="ctrTitle"/>
          </p:nvPr>
        </p:nvSpPr>
        <p:spPr>
          <a:xfrm>
            <a:off x="1524000" y="1122363"/>
            <a:ext cx="9144000" cy="2387600"/>
          </a:xfrm>
        </p:spPr>
        <p:txBody>
          <a:bodyPr anchor="b"/>
          <a:lstStyle>
            <a:lvl1pPr algn="ctr">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FBDA9EC4-FEA9-41D2-BE8D-F709F01D375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6E155CF-52F5-4879-B7F3-D05812AC4A6D}"/>
              </a:ext>
            </a:extLst>
          </p:cNvPr>
          <p:cNvSpPr>
            <a:spLocks noGrp="1"/>
          </p:cNvSpPr>
          <p:nvPr>
            <p:ph type="dt" sz="half" idx="10"/>
          </p:nvPr>
        </p:nvSpPr>
        <p:spPr/>
        <p:txBody>
          <a:bodyPr/>
          <a:lstStyle/>
          <a:p>
            <a:fld id="{073D55F9-11A3-4523-8F38-6BA37933791A}" type="datetime1">
              <a:rPr lang="en-US" smtClean="0"/>
              <a:t>3/5/2024</a:t>
            </a:fld>
            <a:endParaRPr lang="en-US"/>
          </a:p>
        </p:txBody>
      </p:sp>
      <p:sp>
        <p:nvSpPr>
          <p:cNvPr id="5" name="Footer Placeholder 4">
            <a:extLst>
              <a:ext uri="{FF2B5EF4-FFF2-40B4-BE49-F238E27FC236}">
                <a16:creationId xmlns:a16="http://schemas.microsoft.com/office/drawing/2014/main" id="{80D053AC-61ED-4C2F-90BF-D4A916545107}"/>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138B2ED7-A198-4613-B8C9-EE02BAE24FA4}"/>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18970610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B47DD-81F8-4128-9E50-04A9F2D3DCD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56564D1-2B83-4C0F-ACBA-E91472C50A3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6FA1D7D-D2EC-4ADB-9C65-191DEC82DDF4}"/>
              </a:ext>
            </a:extLst>
          </p:cNvPr>
          <p:cNvSpPr>
            <a:spLocks noGrp="1"/>
          </p:cNvSpPr>
          <p:nvPr>
            <p:ph type="dt" sz="half" idx="10"/>
          </p:nvPr>
        </p:nvSpPr>
        <p:spPr/>
        <p:txBody>
          <a:bodyPr/>
          <a:lstStyle/>
          <a:p>
            <a:fld id="{0B4E757A-3EC2-4683-9080-1A460C37C843}" type="datetime1">
              <a:rPr lang="en-US" smtClean="0"/>
              <a:t>3/5/2024</a:t>
            </a:fld>
            <a:endParaRPr lang="en-US"/>
          </a:p>
        </p:txBody>
      </p:sp>
      <p:sp>
        <p:nvSpPr>
          <p:cNvPr id="5" name="Footer Placeholder 4">
            <a:extLst>
              <a:ext uri="{FF2B5EF4-FFF2-40B4-BE49-F238E27FC236}">
                <a16:creationId xmlns:a16="http://schemas.microsoft.com/office/drawing/2014/main" id="{534CB571-86F9-474A-826A-75CC21C8832B}"/>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A1384F5F-50E6-4BB9-B848-EE2302C02ABE}"/>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24411090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E3F08DF-1C0D-4F53-A3AB-95D7B55FA06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C0D3BBD-C494-4E94-B189-319802A93E3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63C0BD9-4BED-43D3-852F-B74B949A2287}"/>
              </a:ext>
            </a:extLst>
          </p:cNvPr>
          <p:cNvSpPr>
            <a:spLocks noGrp="1"/>
          </p:cNvSpPr>
          <p:nvPr>
            <p:ph type="dt" sz="half" idx="10"/>
          </p:nvPr>
        </p:nvSpPr>
        <p:spPr>
          <a:xfrm>
            <a:off x="523539" y="6324600"/>
            <a:ext cx="2560220" cy="365125"/>
          </a:xfrm>
        </p:spPr>
        <p:txBody>
          <a:bodyPr/>
          <a:lstStyle/>
          <a:p>
            <a:fld id="{5CC8096C-64ED-4153-A483-5C02E44AD5C3}" type="datetime1">
              <a:rPr lang="en-US" smtClean="0"/>
              <a:t>3/5/2024</a:t>
            </a:fld>
            <a:endParaRPr lang="en-US" dirty="0"/>
          </a:p>
        </p:txBody>
      </p:sp>
      <p:sp>
        <p:nvSpPr>
          <p:cNvPr id="5" name="Footer Placeholder 4">
            <a:extLst>
              <a:ext uri="{FF2B5EF4-FFF2-40B4-BE49-F238E27FC236}">
                <a16:creationId xmlns:a16="http://schemas.microsoft.com/office/drawing/2014/main" id="{BB7811DC-C725-4462-B622-DB96A8987673}"/>
              </a:ext>
            </a:extLst>
          </p:cNvPr>
          <p:cNvSpPr>
            <a:spLocks noGrp="1"/>
          </p:cNvSpPr>
          <p:nvPr>
            <p:ph type="ftr" sz="quarter" idx="11"/>
          </p:nvPr>
        </p:nvSpPr>
        <p:spPr>
          <a:xfrm>
            <a:off x="4267200" y="6319838"/>
            <a:ext cx="3982781" cy="365125"/>
          </a:xfrm>
        </p:spPr>
        <p:txBody>
          <a:bodyPr/>
          <a:lstStyle/>
          <a:p>
            <a:r>
              <a:rPr lang="en-US"/>
              <a:t>Sample Footer Text</a:t>
            </a:r>
          </a:p>
        </p:txBody>
      </p:sp>
      <p:sp>
        <p:nvSpPr>
          <p:cNvPr id="6" name="Slide Number Placeholder 5">
            <a:extLst>
              <a:ext uri="{FF2B5EF4-FFF2-40B4-BE49-F238E27FC236}">
                <a16:creationId xmlns:a16="http://schemas.microsoft.com/office/drawing/2014/main" id="{67C42D06-438F-4150-9238-E2FAEE5E28D9}"/>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11295832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98991-AEF1-4F19-AAB8-436EAD58C282}"/>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D25B44F-E7DA-40C6-8B44-71EAB6BDFC98}"/>
              </a:ext>
            </a:extLst>
          </p:cNvPr>
          <p:cNvSpPr>
            <a:spLocks noGrp="1"/>
          </p:cNvSpPr>
          <p:nvPr>
            <p:ph idx="1"/>
          </p:nvPr>
        </p:nvSpPr>
        <p:spPr/>
        <p:txBody>
          <a:bodyPr/>
          <a:lstStyle>
            <a:lvl1pPr marL="228600" indent="-228600">
              <a:buFont typeface="Arial" panose="020B0604020202020204" pitchFamily="34" charset="0"/>
              <a:buChar char="•"/>
              <a:defRPr/>
            </a:lvl1pPr>
            <a:lvl2pPr marL="228600" indent="-228600">
              <a:buFont typeface="Arial" panose="020B0604020202020204" pitchFamily="34" charset="0"/>
              <a:buChar char="•"/>
              <a:defRPr/>
            </a:lvl2pPr>
            <a:lvl3pPr marL="228600" indent="-228600">
              <a:buFont typeface="Arial" panose="020B0604020202020204" pitchFamily="34" charset="0"/>
              <a:buChar char="•"/>
              <a:defRPr/>
            </a:lvl3pPr>
            <a:lvl4pPr marL="228600" indent="-228600">
              <a:buFont typeface="Arial" panose="020B0604020202020204" pitchFamily="34" charset="0"/>
              <a:buChar char="•"/>
              <a:defRPr/>
            </a:lvl4pPr>
            <a:lvl5pPr marL="228600" indent="-228600">
              <a:buFont typeface="Arial" panose="020B0604020202020204" pitchFamily="34"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1F71817-A045-48C0-975B-CBEF88E9561E}"/>
              </a:ext>
            </a:extLst>
          </p:cNvPr>
          <p:cNvSpPr>
            <a:spLocks noGrp="1"/>
          </p:cNvSpPr>
          <p:nvPr>
            <p:ph type="dt" sz="half" idx="10"/>
          </p:nvPr>
        </p:nvSpPr>
        <p:spPr/>
        <p:txBody>
          <a:bodyPr/>
          <a:lstStyle/>
          <a:p>
            <a:fld id="{1CB9D56B-6EBE-4E5F-99D9-2A3DBDF37D0A}" type="datetime1">
              <a:rPr lang="en-US" smtClean="0"/>
              <a:t>3/5/2024</a:t>
            </a:fld>
            <a:endParaRPr lang="en-US"/>
          </a:p>
        </p:txBody>
      </p:sp>
      <p:sp>
        <p:nvSpPr>
          <p:cNvPr id="5" name="Footer Placeholder 4">
            <a:extLst>
              <a:ext uri="{FF2B5EF4-FFF2-40B4-BE49-F238E27FC236}">
                <a16:creationId xmlns:a16="http://schemas.microsoft.com/office/drawing/2014/main" id="{B61C39F0-32D4-407C-8BCA-97F2D9E500C9}"/>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99CF4459-37B2-4F87-B508-DB04D4332067}"/>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11640780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BBD03-9D57-48E9-8B43-688B72997276}"/>
              </a:ext>
            </a:extLst>
          </p:cNvPr>
          <p:cNvSpPr>
            <a:spLocks noGrp="1"/>
          </p:cNvSpPr>
          <p:nvPr>
            <p:ph type="title"/>
          </p:nvPr>
        </p:nvSpPr>
        <p:spPr>
          <a:xfrm>
            <a:off x="457200" y="1709738"/>
            <a:ext cx="10890250" cy="2852737"/>
          </a:xfrm>
        </p:spPr>
        <p:txBody>
          <a:bodyPr anchor="b"/>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83F376C-8A2F-4BE5-9669-4A6DA21B771A}"/>
              </a:ext>
            </a:extLst>
          </p:cNvPr>
          <p:cNvSpPr>
            <a:spLocks noGrp="1"/>
          </p:cNvSpPr>
          <p:nvPr>
            <p:ph type="body" idx="1"/>
          </p:nvPr>
        </p:nvSpPr>
        <p:spPr>
          <a:xfrm>
            <a:off x="457200" y="4589463"/>
            <a:ext cx="10890250" cy="1500187"/>
          </a:xfrm>
        </p:spPr>
        <p:txBody>
          <a:bodyPr/>
          <a:lstStyle>
            <a:lvl1pPr marL="0" indent="0">
              <a:buNone/>
              <a:defRPr sz="2400">
                <a:solidFill>
                  <a:srgbClr val="FFFFFF"/>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2654893-212E-4450-8F7A-27256B31F9FB}"/>
              </a:ext>
            </a:extLst>
          </p:cNvPr>
          <p:cNvSpPr>
            <a:spLocks noGrp="1"/>
          </p:cNvSpPr>
          <p:nvPr>
            <p:ph type="dt" sz="half" idx="10"/>
          </p:nvPr>
        </p:nvSpPr>
        <p:spPr/>
        <p:txBody>
          <a:bodyPr/>
          <a:lstStyle/>
          <a:p>
            <a:fld id="{8C33F3CA-C7E3-432D-9282-18F13836509A}" type="datetime1">
              <a:rPr lang="en-US" smtClean="0"/>
              <a:t>3/5/2024</a:t>
            </a:fld>
            <a:endParaRPr lang="en-US" dirty="0"/>
          </a:p>
        </p:txBody>
      </p:sp>
      <p:sp>
        <p:nvSpPr>
          <p:cNvPr id="5" name="Footer Placeholder 4">
            <a:extLst>
              <a:ext uri="{FF2B5EF4-FFF2-40B4-BE49-F238E27FC236}">
                <a16:creationId xmlns:a16="http://schemas.microsoft.com/office/drawing/2014/main" id="{600E881A-3958-44A9-9EDB-D86F4E4144C0}"/>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CFEDBC4F-D9B8-4BFA-BE4F-D4B9B739D1BA}"/>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41988271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C8777-C460-4649-8822-CA943386D06D}"/>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FDF69E6-1094-437B-AA7E-0E21B7136CCA}"/>
              </a:ext>
            </a:extLst>
          </p:cNvPr>
          <p:cNvSpPr>
            <a:spLocks noGrp="1"/>
          </p:cNvSpPr>
          <p:nvPr>
            <p:ph sz="half" idx="1"/>
          </p:nvPr>
        </p:nvSpPr>
        <p:spPr>
          <a:xfrm>
            <a:off x="457200" y="1825625"/>
            <a:ext cx="5562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C20BC963-4591-4BE3-AE63-4999A13C505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504D5BB-DB84-4266-9B4F-E65CCFE5B310}"/>
              </a:ext>
            </a:extLst>
          </p:cNvPr>
          <p:cNvSpPr>
            <a:spLocks noGrp="1"/>
          </p:cNvSpPr>
          <p:nvPr>
            <p:ph type="dt" sz="half" idx="10"/>
          </p:nvPr>
        </p:nvSpPr>
        <p:spPr/>
        <p:txBody>
          <a:bodyPr/>
          <a:lstStyle/>
          <a:p>
            <a:fld id="{75BE9C62-1337-40B8-BA50-E9F4861DB4BC}" type="datetime1">
              <a:rPr lang="en-US" smtClean="0"/>
              <a:t>3/5/2024</a:t>
            </a:fld>
            <a:endParaRPr lang="en-US"/>
          </a:p>
        </p:txBody>
      </p:sp>
      <p:sp>
        <p:nvSpPr>
          <p:cNvPr id="6" name="Footer Placeholder 5">
            <a:extLst>
              <a:ext uri="{FF2B5EF4-FFF2-40B4-BE49-F238E27FC236}">
                <a16:creationId xmlns:a16="http://schemas.microsoft.com/office/drawing/2014/main" id="{891A99B5-D493-4AB1-AF24-6660540D56AD}"/>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BFE178D0-5F1E-43FA-B447-53501EDD17C0}"/>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38435906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C85CC-8D2B-4219-A2A4-1625A02DFEC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D6143C8-1CF7-440E-99A3-0527314598C6}"/>
              </a:ext>
            </a:extLst>
          </p:cNvPr>
          <p:cNvSpPr>
            <a:spLocks noGrp="1"/>
          </p:cNvSpPr>
          <p:nvPr>
            <p:ph type="body" idx="1"/>
          </p:nvPr>
        </p:nvSpPr>
        <p:spPr>
          <a:xfrm>
            <a:off x="839788" y="1820863"/>
            <a:ext cx="5157787" cy="1150937"/>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EEFF5CA-4662-4430-80C7-99CD7D66C9CF}"/>
              </a:ext>
            </a:extLst>
          </p:cNvPr>
          <p:cNvSpPr>
            <a:spLocks noGrp="1"/>
          </p:cNvSpPr>
          <p:nvPr>
            <p:ph sz="half" idx="2"/>
          </p:nvPr>
        </p:nvSpPr>
        <p:spPr>
          <a:xfrm>
            <a:off x="839788" y="3101975"/>
            <a:ext cx="5157787" cy="30876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876CB5B7-DC23-41CE-872B-E25BD64F84A5}"/>
              </a:ext>
            </a:extLst>
          </p:cNvPr>
          <p:cNvSpPr>
            <a:spLocks noGrp="1"/>
          </p:cNvSpPr>
          <p:nvPr>
            <p:ph type="body" sz="quarter" idx="3"/>
          </p:nvPr>
        </p:nvSpPr>
        <p:spPr>
          <a:xfrm>
            <a:off x="6172200" y="1820863"/>
            <a:ext cx="5183188" cy="1150937"/>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DF7633C-C24D-4947-979C-132B3AC405A8}"/>
              </a:ext>
            </a:extLst>
          </p:cNvPr>
          <p:cNvSpPr>
            <a:spLocks noGrp="1"/>
          </p:cNvSpPr>
          <p:nvPr>
            <p:ph sz="quarter" idx="4"/>
          </p:nvPr>
        </p:nvSpPr>
        <p:spPr>
          <a:xfrm>
            <a:off x="6172200" y="3101975"/>
            <a:ext cx="5183188" cy="30876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CE8A46E1-3934-4807-900F-CA7A4D8D66B3}"/>
              </a:ext>
            </a:extLst>
          </p:cNvPr>
          <p:cNvSpPr>
            <a:spLocks noGrp="1"/>
          </p:cNvSpPr>
          <p:nvPr>
            <p:ph type="dt" sz="half" idx="10"/>
          </p:nvPr>
        </p:nvSpPr>
        <p:spPr/>
        <p:txBody>
          <a:bodyPr/>
          <a:lstStyle/>
          <a:p>
            <a:fld id="{47C195EB-2DA3-4B24-8725-19BC22A7BE50}" type="datetime1">
              <a:rPr lang="en-US" smtClean="0"/>
              <a:t>3/5/2024</a:t>
            </a:fld>
            <a:endParaRPr lang="en-US"/>
          </a:p>
        </p:txBody>
      </p:sp>
      <p:sp>
        <p:nvSpPr>
          <p:cNvPr id="8" name="Footer Placeholder 7">
            <a:extLst>
              <a:ext uri="{FF2B5EF4-FFF2-40B4-BE49-F238E27FC236}">
                <a16:creationId xmlns:a16="http://schemas.microsoft.com/office/drawing/2014/main" id="{4BC9C6EA-1549-4601-8226-E5C43469CAFE}"/>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F3658246-003D-4024-9F4B-BA3BD3FBFFBC}"/>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7831182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2DD4C-BFBC-4087-B94C-4DD0690E838E}"/>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BEB9D434-8228-4C7F-B520-14121EBC903B}"/>
              </a:ext>
            </a:extLst>
          </p:cNvPr>
          <p:cNvSpPr>
            <a:spLocks noGrp="1"/>
          </p:cNvSpPr>
          <p:nvPr>
            <p:ph type="dt" sz="half" idx="10"/>
          </p:nvPr>
        </p:nvSpPr>
        <p:spPr/>
        <p:txBody>
          <a:bodyPr/>
          <a:lstStyle/>
          <a:p>
            <a:fld id="{F4E237E6-0076-4915-A5A8-B7C11FA4F374}" type="datetime1">
              <a:rPr lang="en-US" smtClean="0"/>
              <a:t>3/5/2024</a:t>
            </a:fld>
            <a:endParaRPr lang="en-US"/>
          </a:p>
        </p:txBody>
      </p:sp>
      <p:sp>
        <p:nvSpPr>
          <p:cNvPr id="4" name="Footer Placeholder 3">
            <a:extLst>
              <a:ext uri="{FF2B5EF4-FFF2-40B4-BE49-F238E27FC236}">
                <a16:creationId xmlns:a16="http://schemas.microsoft.com/office/drawing/2014/main" id="{997B89BD-A70A-48D2-A3D9-DB2C0DB123B4}"/>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B4ACF4EF-5A2A-4A47-81DF-80CB513060F6}"/>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22994128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18B9F00-8450-475B-B155-993BAF212AF6}"/>
              </a:ext>
            </a:extLst>
          </p:cNvPr>
          <p:cNvSpPr>
            <a:spLocks noGrp="1"/>
          </p:cNvSpPr>
          <p:nvPr>
            <p:ph type="dt" sz="half" idx="10"/>
          </p:nvPr>
        </p:nvSpPr>
        <p:spPr/>
        <p:txBody>
          <a:bodyPr/>
          <a:lstStyle/>
          <a:p>
            <a:fld id="{3505F58F-C0B5-422A-8E5A-6B99E5D80F0A}" type="datetime1">
              <a:rPr lang="en-US" smtClean="0"/>
              <a:t>3/5/2024</a:t>
            </a:fld>
            <a:endParaRPr lang="en-US"/>
          </a:p>
        </p:txBody>
      </p:sp>
      <p:sp>
        <p:nvSpPr>
          <p:cNvPr id="3" name="Footer Placeholder 2">
            <a:extLst>
              <a:ext uri="{FF2B5EF4-FFF2-40B4-BE49-F238E27FC236}">
                <a16:creationId xmlns:a16="http://schemas.microsoft.com/office/drawing/2014/main" id="{5C0FDDA3-8E6F-42F7-BFBE-7FA9C647CA4E}"/>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B6C8E678-81B8-4356-9624-A0B999536312}"/>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29818842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10DAA-DDE3-4C9C-8171-385A3DAC81CF}"/>
              </a:ext>
            </a:extLst>
          </p:cNvPr>
          <p:cNvSpPr>
            <a:spLocks noGrp="1"/>
          </p:cNvSpPr>
          <p:nvPr>
            <p:ph type="title"/>
          </p:nvPr>
        </p:nvSpPr>
        <p:spPr>
          <a:xfrm>
            <a:off x="839788" y="685800"/>
            <a:ext cx="3932237" cy="1981200"/>
          </a:xfrm>
        </p:spPr>
        <p:txBody>
          <a:bodyPr anchor="b"/>
          <a:lstStyle>
            <a:lvl1pPr>
              <a:defRPr sz="4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AF73DB2-BD72-4F5E-9CA2-197343A0908A}"/>
              </a:ext>
            </a:extLst>
          </p:cNvPr>
          <p:cNvSpPr>
            <a:spLocks noGrp="1"/>
          </p:cNvSpPr>
          <p:nvPr>
            <p:ph idx="1"/>
          </p:nvPr>
        </p:nvSpPr>
        <p:spPr>
          <a:xfrm>
            <a:off x="5183188" y="685801"/>
            <a:ext cx="6172200" cy="51752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71F01536-2B0A-42A2-827E-2EB2C324A5FE}"/>
              </a:ext>
            </a:extLst>
          </p:cNvPr>
          <p:cNvSpPr>
            <a:spLocks noGrp="1"/>
          </p:cNvSpPr>
          <p:nvPr>
            <p:ph type="body" sz="half" idx="2"/>
          </p:nvPr>
        </p:nvSpPr>
        <p:spPr>
          <a:xfrm>
            <a:off x="839788" y="2971800"/>
            <a:ext cx="3932237" cy="2897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722CD09-61EF-4733-831C-5B133DAE1F4C}"/>
              </a:ext>
            </a:extLst>
          </p:cNvPr>
          <p:cNvSpPr>
            <a:spLocks noGrp="1"/>
          </p:cNvSpPr>
          <p:nvPr>
            <p:ph type="dt" sz="half" idx="10"/>
          </p:nvPr>
        </p:nvSpPr>
        <p:spPr/>
        <p:txBody>
          <a:bodyPr/>
          <a:lstStyle/>
          <a:p>
            <a:fld id="{7565E655-9687-48DF-A33F-F8824CCCB5D1}" type="datetime1">
              <a:rPr lang="en-US" smtClean="0"/>
              <a:t>3/5/2024</a:t>
            </a:fld>
            <a:endParaRPr lang="en-US"/>
          </a:p>
        </p:txBody>
      </p:sp>
      <p:sp>
        <p:nvSpPr>
          <p:cNvPr id="6" name="Footer Placeholder 5">
            <a:extLst>
              <a:ext uri="{FF2B5EF4-FFF2-40B4-BE49-F238E27FC236}">
                <a16:creationId xmlns:a16="http://schemas.microsoft.com/office/drawing/2014/main" id="{5B109FCF-96E4-4EBF-AAFB-5E9AD22A68AE}"/>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79E381A6-E580-49A4-989C-EF4A54F83B45}"/>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10456339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CFA6E-F719-4613-8815-591471E722E5}"/>
              </a:ext>
            </a:extLst>
          </p:cNvPr>
          <p:cNvSpPr>
            <a:spLocks noGrp="1"/>
          </p:cNvSpPr>
          <p:nvPr>
            <p:ph type="title"/>
          </p:nvPr>
        </p:nvSpPr>
        <p:spPr>
          <a:xfrm>
            <a:off x="839788" y="685800"/>
            <a:ext cx="3932237" cy="2209799"/>
          </a:xfrm>
        </p:spPr>
        <p:txBody>
          <a:bodyPr anchor="b"/>
          <a:lstStyle>
            <a:lvl1pPr>
              <a:defRPr sz="44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654384F3-CDE0-4329-B76D-45AAC94B04A8}"/>
              </a:ext>
            </a:extLst>
          </p:cNvPr>
          <p:cNvSpPr>
            <a:spLocks noGrp="1"/>
          </p:cNvSpPr>
          <p:nvPr>
            <p:ph type="pic" idx="1"/>
          </p:nvPr>
        </p:nvSpPr>
        <p:spPr>
          <a:xfrm>
            <a:off x="5183188" y="685801"/>
            <a:ext cx="6172200" cy="51752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9A9D7EB-40DA-460F-A48A-3E6D5E5612E7}"/>
              </a:ext>
            </a:extLst>
          </p:cNvPr>
          <p:cNvSpPr>
            <a:spLocks noGrp="1"/>
          </p:cNvSpPr>
          <p:nvPr>
            <p:ph type="body" sz="half" idx="2"/>
          </p:nvPr>
        </p:nvSpPr>
        <p:spPr>
          <a:xfrm>
            <a:off x="839788" y="2971800"/>
            <a:ext cx="3932237" cy="2897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E56944C-E229-457E-868E-C48FF47DA37A}"/>
              </a:ext>
            </a:extLst>
          </p:cNvPr>
          <p:cNvSpPr>
            <a:spLocks noGrp="1"/>
          </p:cNvSpPr>
          <p:nvPr>
            <p:ph type="dt" sz="half" idx="10"/>
          </p:nvPr>
        </p:nvSpPr>
        <p:spPr/>
        <p:txBody>
          <a:bodyPr/>
          <a:lstStyle/>
          <a:p>
            <a:fld id="{B97FD56A-AAB8-4544-A495-D0645413C9E3}" type="datetime1">
              <a:rPr lang="en-US" smtClean="0"/>
              <a:t>3/5/2024</a:t>
            </a:fld>
            <a:endParaRPr lang="en-US"/>
          </a:p>
        </p:txBody>
      </p:sp>
      <p:sp>
        <p:nvSpPr>
          <p:cNvPr id="6" name="Footer Placeholder 5">
            <a:extLst>
              <a:ext uri="{FF2B5EF4-FFF2-40B4-BE49-F238E27FC236}">
                <a16:creationId xmlns:a16="http://schemas.microsoft.com/office/drawing/2014/main" id="{CC7115FE-359F-46EA-A3C8-0D18544E34AD}"/>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B5165D17-3010-4FF5-9071-5CCD3E6995D6}"/>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33209416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5" name="Rectangle 114">
            <a:extLst>
              <a:ext uri="{FF2B5EF4-FFF2-40B4-BE49-F238E27FC236}">
                <a16:creationId xmlns:a16="http://schemas.microsoft.com/office/drawing/2014/main" id="{A4798C7F-C8CA-4799-BF37-3AB4642CDB66}"/>
              </a:ext>
            </a:extLst>
          </p:cNvPr>
          <p:cNvSpPr/>
          <p:nvPr/>
        </p:nvSpPr>
        <p:spPr>
          <a:xfrm>
            <a:off x="0" y="0"/>
            <a:ext cx="12188952"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80" name="Group 79">
            <a:extLst>
              <a:ext uri="{FF2B5EF4-FFF2-40B4-BE49-F238E27FC236}">
                <a16:creationId xmlns:a16="http://schemas.microsoft.com/office/drawing/2014/main" id="{87F0794B-55D3-4D2D-BDE7-4688ED321E42}"/>
              </a:ext>
            </a:extLst>
          </p:cNvPr>
          <p:cNvGrpSpPr/>
          <p:nvPr/>
        </p:nvGrpSpPr>
        <p:grpSpPr>
          <a:xfrm>
            <a:off x="-11413" y="0"/>
            <a:ext cx="12214827" cy="6858000"/>
            <a:chOff x="-6214" y="-1"/>
            <a:chExt cx="12214827" cy="6858000"/>
          </a:xfrm>
        </p:grpSpPr>
        <p:cxnSp>
          <p:nvCxnSpPr>
            <p:cNvPr id="81" name="Straight Connector 80">
              <a:extLst>
                <a:ext uri="{FF2B5EF4-FFF2-40B4-BE49-F238E27FC236}">
                  <a16:creationId xmlns:a16="http://schemas.microsoft.com/office/drawing/2014/main" id="{BE4C795B-1813-4CC6-B03F-8DD130BEAABD}"/>
                </a:ext>
              </a:extLst>
            </p:cNvPr>
            <p:cNvCxnSpPr>
              <a:cxnSpLocks/>
            </p:cNvCxnSpPr>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E0F4C04D-5CD8-446B-BE3D-257172E6E4CB}"/>
                </a:ext>
              </a:extLst>
            </p:cNvPr>
            <p:cNvCxnSpPr>
              <a:cxnSpLocks/>
            </p:cNvCxnSpPr>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FDDC802E-606F-4F39-84B6-90DF0FE54461}"/>
                </a:ext>
              </a:extLst>
            </p:cNvPr>
            <p:cNvCxnSpPr>
              <a:cxnSpLocks/>
            </p:cNvCxnSpPr>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2C5B0C75-0136-4A39-9AB6-0F02C4527810}"/>
                </a:ext>
              </a:extLst>
            </p:cNvPr>
            <p:cNvCxnSpPr>
              <a:cxnSpLocks/>
            </p:cNvCxnSpPr>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C5ED2B52-3D40-46DE-8B54-99A4071578D8}"/>
                </a:ext>
              </a:extLst>
            </p:cNvPr>
            <p:cNvCxnSpPr>
              <a:cxnSpLocks/>
            </p:cNvCxnSpPr>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18BCEC75-1B6B-45B2-8041-8D933FCF60F5}"/>
                </a:ext>
              </a:extLst>
            </p:cNvPr>
            <p:cNvCxnSpPr>
              <a:cxnSpLocks/>
            </p:cNvCxnSpPr>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6A2FC789-056A-43CC-807E-4262CDC3E0F5}"/>
                </a:ext>
              </a:extLst>
            </p:cNvPr>
            <p:cNvCxnSpPr>
              <a:cxnSpLocks/>
            </p:cNvCxnSpPr>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48C32FD3-76B0-40E7-89F2-E9C523210AF4}"/>
                </a:ext>
              </a:extLst>
            </p:cNvPr>
            <p:cNvCxnSpPr>
              <a:cxnSpLocks/>
            </p:cNvCxnSpPr>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B82E9447-8362-426C-840A-B6F2231F7BCC}"/>
                </a:ext>
              </a:extLst>
            </p:cNvPr>
            <p:cNvCxnSpPr>
              <a:cxnSpLocks/>
            </p:cNvCxnSpPr>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2F141DC8-83CE-4C21-A5BA-E2FFF3D866EF}"/>
                </a:ext>
              </a:extLst>
            </p:cNvPr>
            <p:cNvCxnSpPr>
              <a:cxnSpLocks/>
            </p:cNvCxnSpPr>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512A697C-ECBC-40A9-AC69-BF96A34B91AF}"/>
                </a:ext>
              </a:extLst>
            </p:cNvPr>
            <p:cNvCxnSpPr>
              <a:cxnSpLocks/>
            </p:cNvCxnSpPr>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D2E988AF-5EFB-43D3-B93F-6E4F41A2C90B}"/>
                </a:ext>
              </a:extLst>
            </p:cNvPr>
            <p:cNvCxnSpPr>
              <a:cxnSpLocks/>
            </p:cNvCxnSpPr>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6B312C1B-AAE2-4A6D-ACC7-ABAA75D42854}"/>
                </a:ext>
              </a:extLst>
            </p:cNvPr>
            <p:cNvCxnSpPr>
              <a:cxnSpLocks/>
            </p:cNvCxnSpPr>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57B96146-61DA-44D6-A9DF-6DB41FCF2D80}"/>
                </a:ext>
              </a:extLst>
            </p:cNvPr>
            <p:cNvCxnSpPr>
              <a:cxnSpLocks/>
            </p:cNvCxnSpPr>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6B33F93D-4439-46EE-97C4-9CECAAFDCF60}"/>
                </a:ext>
              </a:extLst>
            </p:cNvPr>
            <p:cNvCxnSpPr>
              <a:cxnSpLocks/>
            </p:cNvCxnSpPr>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5914B275-A3D7-4BA4-B8CB-E7657100F3AD}"/>
                </a:ext>
              </a:extLst>
            </p:cNvPr>
            <p:cNvCxnSpPr>
              <a:cxnSpLocks/>
            </p:cNvCxnSpPr>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BD26EF3B-FBE7-4D57-8E01-553F50734A68}"/>
                </a:ext>
              </a:extLst>
            </p:cNvPr>
            <p:cNvCxnSpPr>
              <a:cxnSpLocks/>
            </p:cNvCxnSpPr>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6CC1E671-BA54-4B31-9A2E-8F50BC57A260}"/>
                </a:ext>
              </a:extLst>
            </p:cNvPr>
            <p:cNvCxnSpPr>
              <a:cxnSpLocks/>
            </p:cNvCxnSpPr>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A836A704-3624-4ABF-9A67-0F52C2F3EFBF}"/>
                </a:ext>
              </a:extLst>
            </p:cNvPr>
            <p:cNvCxnSpPr>
              <a:cxnSpLocks/>
            </p:cNvCxnSpPr>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5FDC385D-BA34-481F-A991-A776E0B19301}"/>
                </a:ext>
              </a:extLst>
            </p:cNvPr>
            <p:cNvCxnSpPr>
              <a:cxnSpLocks/>
            </p:cNvCxnSpPr>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F1EF033A-D8FB-416B-AE51-4E098A27D68C}"/>
                </a:ext>
              </a:extLst>
            </p:cNvPr>
            <p:cNvCxnSpPr>
              <a:cxnSpLocks/>
            </p:cNvCxnSpPr>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17C17B48-F458-4E9B-9331-56FCDC5B6AB2}"/>
                </a:ext>
              </a:extLst>
            </p:cNvPr>
            <p:cNvCxnSpPr>
              <a:cxnSpLocks/>
            </p:cNvCxnSpPr>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07E44A4B-D453-46F0-A83D-AF0B33D5C59F}"/>
                </a:ext>
              </a:extLst>
            </p:cNvPr>
            <p:cNvCxnSpPr>
              <a:cxnSpLocks/>
            </p:cNvCxnSpPr>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346BEA9F-314B-440D-AE8D-21E1252EC5A0}"/>
                </a:ext>
              </a:extLst>
            </p:cNvPr>
            <p:cNvCxnSpPr>
              <a:cxnSpLocks/>
            </p:cNvCxnSpPr>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F15EAFD0-4869-4612-ACDE-ABC703104E88}"/>
                </a:ext>
              </a:extLst>
            </p:cNvPr>
            <p:cNvCxnSpPr>
              <a:cxnSpLocks/>
            </p:cNvCxnSpPr>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A0F26706-7F23-4FF0-9CAF-F3C4F47C119D}"/>
                </a:ext>
              </a:extLst>
            </p:cNvPr>
            <p:cNvCxnSpPr>
              <a:cxnSpLocks/>
            </p:cNvCxnSpPr>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C0195A72-345A-4E88-8D71-14DB3D1B607D}"/>
                </a:ext>
              </a:extLst>
            </p:cNvPr>
            <p:cNvCxnSpPr>
              <a:cxnSpLocks/>
            </p:cNvCxnSpPr>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0DBF51A6-A3BC-49FE-BB01-E8992811774E}"/>
                </a:ext>
              </a:extLst>
            </p:cNvPr>
            <p:cNvCxnSpPr>
              <a:cxnSpLocks/>
            </p:cNvCxnSpPr>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A78DF911-744C-419B-83DC-39F270BBF41F}"/>
                </a:ext>
              </a:extLst>
            </p:cNvPr>
            <p:cNvCxnSpPr>
              <a:cxnSpLocks/>
            </p:cNvCxnSpPr>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149" name="Freeform: Shape 148">
            <a:extLst>
              <a:ext uri="{FF2B5EF4-FFF2-40B4-BE49-F238E27FC236}">
                <a16:creationId xmlns:a16="http://schemas.microsoft.com/office/drawing/2014/main" id="{216BB147-20D5-4D93-BDA5-1BC614D6A4B2}"/>
              </a:ext>
            </a:extLst>
          </p:cNvPr>
          <p:cNvSpPr/>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5">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2" name="Title Placeholder 1">
            <a:extLst>
              <a:ext uri="{FF2B5EF4-FFF2-40B4-BE49-F238E27FC236}">
                <a16:creationId xmlns:a16="http://schemas.microsoft.com/office/drawing/2014/main" id="{41447F1F-BFA8-4A56-894B-40120132EE48}"/>
              </a:ext>
            </a:extLst>
          </p:cNvPr>
          <p:cNvSpPr>
            <a:spLocks noGrp="1"/>
          </p:cNvSpPr>
          <p:nvPr>
            <p:ph type="title"/>
          </p:nvPr>
        </p:nvSpPr>
        <p:spPr>
          <a:xfrm>
            <a:off x="457200" y="365125"/>
            <a:ext cx="10722932"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658FB99-0FA3-49F4-99A1-61919F942794}"/>
              </a:ext>
            </a:extLst>
          </p:cNvPr>
          <p:cNvSpPr>
            <a:spLocks noGrp="1"/>
          </p:cNvSpPr>
          <p:nvPr>
            <p:ph type="body" idx="1"/>
          </p:nvPr>
        </p:nvSpPr>
        <p:spPr>
          <a:xfrm>
            <a:off x="457200" y="1825625"/>
            <a:ext cx="10722932"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4CDCCAE5-4EB0-4174-BD15-4943899B0A29}"/>
              </a:ext>
            </a:extLst>
          </p:cNvPr>
          <p:cNvSpPr>
            <a:spLocks noGrp="1"/>
          </p:cNvSpPr>
          <p:nvPr>
            <p:ph type="dt" sz="half" idx="2"/>
          </p:nvPr>
        </p:nvSpPr>
        <p:spPr>
          <a:xfrm>
            <a:off x="457200" y="6324600"/>
            <a:ext cx="2560220" cy="365125"/>
          </a:xfrm>
          <a:prstGeom prst="rect">
            <a:avLst/>
          </a:prstGeom>
        </p:spPr>
        <p:txBody>
          <a:bodyPr vert="horz" lIns="91440" tIns="45720" rIns="91440" bIns="45720" rtlCol="0" anchor="ctr"/>
          <a:lstStyle>
            <a:lvl1pPr algn="l">
              <a:defRPr sz="900" cap="all" spc="150" baseline="0">
                <a:solidFill>
                  <a:srgbClr val="FFFFFF"/>
                </a:solidFill>
              </a:defRPr>
            </a:lvl1pPr>
          </a:lstStyle>
          <a:p>
            <a:fld id="{193BAB95-8DA7-460B-B00A-7037C8394FB0}" type="datetime1">
              <a:rPr lang="en-US" smtClean="0"/>
              <a:pPr/>
              <a:t>3/5/2024</a:t>
            </a:fld>
            <a:endParaRPr lang="en-US" dirty="0"/>
          </a:p>
        </p:txBody>
      </p:sp>
      <p:sp>
        <p:nvSpPr>
          <p:cNvPr id="5" name="Footer Placeholder 4">
            <a:extLst>
              <a:ext uri="{FF2B5EF4-FFF2-40B4-BE49-F238E27FC236}">
                <a16:creationId xmlns:a16="http://schemas.microsoft.com/office/drawing/2014/main" id="{26A4189E-43B2-4CEE-B13E-61A1FBBBD25D}"/>
              </a:ext>
            </a:extLst>
          </p:cNvPr>
          <p:cNvSpPr>
            <a:spLocks noGrp="1"/>
          </p:cNvSpPr>
          <p:nvPr>
            <p:ph type="ftr" sz="quarter" idx="3"/>
          </p:nvPr>
        </p:nvSpPr>
        <p:spPr>
          <a:xfrm>
            <a:off x="4200861" y="6319838"/>
            <a:ext cx="3982781" cy="365125"/>
          </a:xfrm>
          <a:prstGeom prst="rect">
            <a:avLst/>
          </a:prstGeom>
        </p:spPr>
        <p:txBody>
          <a:bodyPr vert="horz" lIns="91440" tIns="45720" rIns="91440" bIns="45720" rtlCol="0" anchor="ctr"/>
          <a:lstStyle>
            <a:lvl1pPr algn="ctr">
              <a:defRPr sz="900" cap="all" spc="150" baseline="0">
                <a:solidFill>
                  <a:srgbClr val="FFFFFF"/>
                </a:solidFill>
              </a:defRPr>
            </a:lvl1pPr>
          </a:lstStyle>
          <a:p>
            <a:r>
              <a:rPr lang="en-US"/>
              <a:t>Sample Footer Text</a:t>
            </a:r>
            <a:endParaRPr lang="en-US" dirty="0">
              <a:solidFill>
                <a:srgbClr val="FFFFFF"/>
              </a:solidFill>
            </a:endParaRPr>
          </a:p>
        </p:txBody>
      </p:sp>
      <p:sp>
        <p:nvSpPr>
          <p:cNvPr id="6" name="Slide Number Placeholder 5">
            <a:extLst>
              <a:ext uri="{FF2B5EF4-FFF2-40B4-BE49-F238E27FC236}">
                <a16:creationId xmlns:a16="http://schemas.microsoft.com/office/drawing/2014/main" id="{EAA0530F-0BC8-46EF-A765-DD58B5367528}"/>
              </a:ext>
            </a:extLst>
          </p:cNvPr>
          <p:cNvSpPr>
            <a:spLocks noGrp="1"/>
          </p:cNvSpPr>
          <p:nvPr>
            <p:ph type="sldNum" sz="quarter" idx="4"/>
          </p:nvPr>
        </p:nvSpPr>
        <p:spPr>
          <a:xfrm>
            <a:off x="11190806" y="6324600"/>
            <a:ext cx="799078" cy="365125"/>
          </a:xfrm>
          <a:prstGeom prst="rect">
            <a:avLst/>
          </a:prstGeom>
        </p:spPr>
        <p:txBody>
          <a:bodyPr vert="horz" lIns="91440" tIns="45720" rIns="91440" bIns="45720" rtlCol="0" anchor="ctr"/>
          <a:lstStyle>
            <a:lvl1pPr algn="ctr">
              <a:defRPr sz="900" cap="all" spc="150" baseline="0">
                <a:solidFill>
                  <a:srgbClr val="FFFFFF"/>
                </a:solidFill>
              </a:defRPr>
            </a:lvl1pPr>
          </a:lstStyle>
          <a:p>
            <a:fld id="{11A71338-8BA2-4C79-A6C5-5A8E30081D0C}" type="slidenum">
              <a:rPr lang="en-US" smtClean="0"/>
              <a:pPr/>
              <a:t>‹#›</a:t>
            </a:fld>
            <a:endParaRPr lang="en-US" dirty="0"/>
          </a:p>
        </p:txBody>
      </p:sp>
      <p:sp>
        <p:nvSpPr>
          <p:cNvPr id="77" name="Freeform: Shape 76">
            <a:extLst>
              <a:ext uri="{FF2B5EF4-FFF2-40B4-BE49-F238E27FC236}">
                <a16:creationId xmlns:a16="http://schemas.microsoft.com/office/drawing/2014/main" id="{0A253F60-DE40-4508-A37A-61331DF1DD5D}"/>
              </a:ext>
            </a:extLst>
          </p:cNvPr>
          <p:cNvSpPr/>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Tree>
    <p:extLst>
      <p:ext uri="{BB962C8B-B14F-4D97-AF65-F5344CB8AC3E}">
        <p14:creationId xmlns:p14="http://schemas.microsoft.com/office/powerpoint/2010/main" val="2490025610"/>
      </p:ext>
    </p:extLst>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2" r:id="rId6"/>
    <p:sldLayoutId id="2147483688" r:id="rId7"/>
    <p:sldLayoutId id="2147483689" r:id="rId8"/>
    <p:sldLayoutId id="2147483690" r:id="rId9"/>
    <p:sldLayoutId id="2147483691" r:id="rId10"/>
    <p:sldLayoutId id="2147483693" r:id="rId11"/>
  </p:sldLayoutIdLst>
  <p:hf sldNum="0" hdr="0" ftr="0" dt="0"/>
  <p:txStyles>
    <p:titleStyle>
      <a:lvl1pPr algn="l" defTabSz="914400" rtl="0" eaLnBrk="1" latinLnBrk="0" hangingPunct="1">
        <a:lnSpc>
          <a:spcPct val="90000"/>
        </a:lnSpc>
        <a:spcBef>
          <a:spcPct val="0"/>
        </a:spcBef>
        <a:buNone/>
        <a:defRPr sz="4400" kern="1200">
          <a:solidFill>
            <a:srgbClr val="FFFFFF"/>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bg1"/>
        </a:buClr>
        <a:buSzPct val="75000"/>
        <a:buFont typeface="Arial" panose="020B0604020202020204" pitchFamily="34" charset="0"/>
        <a:buChar char="•"/>
        <a:defRPr sz="2800" kern="1200">
          <a:solidFill>
            <a:srgbClr val="FFFFFF"/>
          </a:solidFill>
          <a:latin typeface="+mn-lt"/>
          <a:ea typeface="+mn-ea"/>
          <a:cs typeface="+mn-cs"/>
        </a:defRPr>
      </a:lvl1pPr>
      <a:lvl2pPr marL="228600" indent="-228600" algn="l" defTabSz="914400" rtl="0" eaLnBrk="1" latinLnBrk="0" hangingPunct="1">
        <a:lnSpc>
          <a:spcPct val="110000"/>
        </a:lnSpc>
        <a:spcBef>
          <a:spcPts val="500"/>
        </a:spcBef>
        <a:buClr>
          <a:schemeClr val="bg1"/>
        </a:buClr>
        <a:buSzPct val="75000"/>
        <a:buFont typeface="Arial" panose="020B0604020202020204" pitchFamily="34" charset="0"/>
        <a:buChar char="•"/>
        <a:defRPr sz="2400" kern="1200">
          <a:solidFill>
            <a:srgbClr val="FFFFFF"/>
          </a:solidFill>
          <a:latin typeface="+mn-lt"/>
          <a:ea typeface="+mn-ea"/>
          <a:cs typeface="+mn-cs"/>
        </a:defRPr>
      </a:lvl2pPr>
      <a:lvl3pPr marL="228600" indent="-228600" algn="l" defTabSz="914400" rtl="0" eaLnBrk="1" latinLnBrk="0" hangingPunct="1">
        <a:lnSpc>
          <a:spcPct val="110000"/>
        </a:lnSpc>
        <a:spcBef>
          <a:spcPts val="500"/>
        </a:spcBef>
        <a:buClr>
          <a:schemeClr val="bg1"/>
        </a:buClr>
        <a:buSzPct val="75000"/>
        <a:buFont typeface="Arial" panose="020B0604020202020204" pitchFamily="34" charset="0"/>
        <a:buChar char="•"/>
        <a:defRPr sz="2000" kern="1200">
          <a:solidFill>
            <a:srgbClr val="FFFFFF"/>
          </a:solidFill>
          <a:latin typeface="+mn-lt"/>
          <a:ea typeface="+mn-ea"/>
          <a:cs typeface="+mn-cs"/>
        </a:defRPr>
      </a:lvl3pPr>
      <a:lvl4pPr marL="228600" indent="-228600" algn="l" defTabSz="914400" rtl="0" eaLnBrk="1" latinLnBrk="0" hangingPunct="1">
        <a:lnSpc>
          <a:spcPct val="110000"/>
        </a:lnSpc>
        <a:spcBef>
          <a:spcPts val="500"/>
        </a:spcBef>
        <a:buClr>
          <a:schemeClr val="bg1"/>
        </a:buClr>
        <a:buSzPct val="75000"/>
        <a:buFont typeface="Arial" panose="020B0604020202020204" pitchFamily="34" charset="0"/>
        <a:buChar char="•"/>
        <a:defRPr sz="1800" kern="1200">
          <a:solidFill>
            <a:srgbClr val="FFFFFF"/>
          </a:solidFill>
          <a:latin typeface="+mn-lt"/>
          <a:ea typeface="+mn-ea"/>
          <a:cs typeface="+mn-cs"/>
        </a:defRPr>
      </a:lvl4pPr>
      <a:lvl5pPr marL="228600" indent="-228600" algn="l" defTabSz="914400" rtl="0" eaLnBrk="1" latinLnBrk="0" hangingPunct="1">
        <a:lnSpc>
          <a:spcPct val="110000"/>
        </a:lnSpc>
        <a:spcBef>
          <a:spcPts val="500"/>
        </a:spcBef>
        <a:buClr>
          <a:schemeClr val="bg1"/>
        </a:buClr>
        <a:buSzPct val="75000"/>
        <a:buFont typeface="Arial" panose="020B0604020202020204" pitchFamily="34" charset="0"/>
        <a:buChar char="•"/>
        <a:defRPr sz="1800" kern="1200">
          <a:solidFill>
            <a:srgbClr val="FFFFFF"/>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3B6DAC6-0186-4D62-AD69-90B9C0411E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1" name="Rectangle 10">
            <a:extLst>
              <a:ext uri="{FF2B5EF4-FFF2-40B4-BE49-F238E27FC236}">
                <a16:creationId xmlns:a16="http://schemas.microsoft.com/office/drawing/2014/main" id="{BA6285CA-6AFA-4F27-AFB5-1B32CDE09B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pic>
        <p:nvPicPr>
          <p:cNvPr id="4" name="Picture 3">
            <a:extLst>
              <a:ext uri="{FF2B5EF4-FFF2-40B4-BE49-F238E27FC236}">
                <a16:creationId xmlns:a16="http://schemas.microsoft.com/office/drawing/2014/main" id="{F222D164-9CC0-D314-B42C-7DC04B8A35EC}"/>
              </a:ext>
            </a:extLst>
          </p:cNvPr>
          <p:cNvPicPr>
            <a:picLocks noChangeAspect="1"/>
          </p:cNvPicPr>
          <p:nvPr/>
        </p:nvPicPr>
        <p:blipFill rotWithShape="1">
          <a:blip r:embed="rId2">
            <a:alphaModFix amt="30000"/>
          </a:blip>
          <a:srcRect r="-1" b="16023"/>
          <a:stretch/>
        </p:blipFill>
        <p:spPr>
          <a:xfrm>
            <a:off x="20" y="10"/>
            <a:ext cx="12188932" cy="6857990"/>
          </a:xfrm>
          <a:prstGeom prst="rect">
            <a:avLst/>
          </a:prstGeom>
        </p:spPr>
      </p:pic>
      <p:grpSp>
        <p:nvGrpSpPr>
          <p:cNvPr id="13" name="Group 12">
            <a:extLst>
              <a:ext uri="{FF2B5EF4-FFF2-40B4-BE49-F238E27FC236}">
                <a16:creationId xmlns:a16="http://schemas.microsoft.com/office/drawing/2014/main" id="{91108A0F-8C78-4294-B028-9F09581FC0A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4" name="Straight Connector 13">
              <a:extLst>
                <a:ext uri="{FF2B5EF4-FFF2-40B4-BE49-F238E27FC236}">
                  <a16:creationId xmlns:a16="http://schemas.microsoft.com/office/drawing/2014/main" id="{313489AA-CF3C-45B5-9A6B-D686CDD1DDF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7ABF1CE3-37BC-462F-BC4B-5EF9C8287DB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121847A4-7B07-4976-81EF-E68ABFC4FB3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F3EBBA6-8771-481B-BACA-142F0C80534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DF58D94E-BB4B-436D-8172-0F5737BEEA9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F75AA9A-4678-41CB-AEFA-13C324B8475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6C95E447-C172-476B-98BE-453E4049FBE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1F3BD247-696E-47F7-964F-89A5823D11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5E31E4B8-694B-447A-AA13-36B0A4EEC9F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88321B73-1AE7-4FA0-90EB-4E969A095D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15F8082-1C6D-496D-937D-964948B109B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1B84AF1D-3604-4213-B891-4880C86F6EC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C3631262-5E4E-4A33-9D72-17996A538F9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9A4C49C9-CD9F-417C-A832-DD9D6F9C4BC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A3BBBFA-B462-4340-82C8-3EE5CCFB100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4A7D3C2E-F100-49BC-9F4E-DFB50B2F9FB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E46D4A85-2FF9-491B-BBF7-4D83EB8881B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B8F6747A-BC05-4E83-8FE8-976BBCE3052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4C1FEEA0-B31C-4DD8-9CC4-DAE06557804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BA783C12-3D0A-495D-B461-9D1FCC415A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9AD7D205-DA43-40B9-82B4-D570FB270F5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FDD4F5FF-D993-454E-AB84-8634B9E53F6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EF64AEBB-D378-4CCE-9266-B45FC822EB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22217ABD-7AF1-44DF-9243-75E5C9792A0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0D885E59-AA75-4026-972E-4DEE1AB599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6AB41BAB-F8B8-402D-BC3D-82F73208A39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67CC234-9EF0-4613-9013-F7F9AEC49E5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032D8DE3-B3FD-47EC-B6D3-90CE4F0370D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A4218772-C699-478C-9D44-9459ABA4CA7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4F1701E4-DA8D-DA66-1FC4-5082A7EC7577}"/>
              </a:ext>
            </a:extLst>
          </p:cNvPr>
          <p:cNvSpPr>
            <a:spLocks noGrp="1"/>
          </p:cNvSpPr>
          <p:nvPr>
            <p:ph type="ctrTitle"/>
          </p:nvPr>
        </p:nvSpPr>
        <p:spPr>
          <a:xfrm>
            <a:off x="2253433" y="2475801"/>
            <a:ext cx="7974719" cy="2288382"/>
          </a:xfrm>
        </p:spPr>
        <p:txBody>
          <a:bodyPr anchor="t">
            <a:normAutofit/>
          </a:bodyPr>
          <a:lstStyle/>
          <a:p>
            <a:r>
              <a:rPr lang="en-US" dirty="0">
                <a:solidFill>
                  <a:schemeClr val="tx2"/>
                </a:solidFill>
              </a:rPr>
              <a:t>Static website for a car dealership company</a:t>
            </a:r>
          </a:p>
        </p:txBody>
      </p:sp>
      <p:sp>
        <p:nvSpPr>
          <p:cNvPr id="44" name="Right Triangle 43">
            <a:extLst>
              <a:ext uri="{FF2B5EF4-FFF2-40B4-BE49-F238E27FC236}">
                <a16:creationId xmlns:a16="http://schemas.microsoft.com/office/drawing/2014/main" id="{94D786EB-944C-47D5-B631-899F4029B0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5905012" y="-284145"/>
            <a:ext cx="568289" cy="568289"/>
          </a:xfrm>
          <a:prstGeom prst="rtTriangle">
            <a:avLst/>
          </a:prstGeom>
          <a:solidFill>
            <a:schemeClr val="bg1">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656873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 name="Rectangle 50">
            <a:extLst>
              <a:ext uri="{FF2B5EF4-FFF2-40B4-BE49-F238E27FC236}">
                <a16:creationId xmlns:a16="http://schemas.microsoft.com/office/drawing/2014/main" id="{8E7E1993-6448-42F8-8FB3-76104F45B3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86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53" name="Rectangle 52">
            <a:extLst>
              <a:ext uri="{FF2B5EF4-FFF2-40B4-BE49-F238E27FC236}">
                <a16:creationId xmlns:a16="http://schemas.microsoft.com/office/drawing/2014/main" id="{5B62175A-9061-4508-B024-671E2C3C3A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8613"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55" name="Right Triangle 54">
            <a:extLst>
              <a:ext uri="{FF2B5EF4-FFF2-40B4-BE49-F238E27FC236}">
                <a16:creationId xmlns:a16="http://schemas.microsoft.com/office/drawing/2014/main" id="{2391C84E-C2EA-44FC-A7D1-FAE3E28505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5901199" y="-284145"/>
            <a:ext cx="568289" cy="568289"/>
          </a:xfrm>
          <a:prstGeom prst="rtTriangle">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7" name="Group 56">
            <a:extLst>
              <a:ext uri="{FF2B5EF4-FFF2-40B4-BE49-F238E27FC236}">
                <a16:creationId xmlns:a16="http://schemas.microsoft.com/office/drawing/2014/main" id="{47B3131A-B518-43E5-A896-E9D654A486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214827" cy="6858000"/>
            <a:chOff x="-6214" y="-1"/>
            <a:chExt cx="12214827" cy="6858000"/>
          </a:xfrm>
        </p:grpSpPr>
        <p:cxnSp>
          <p:nvCxnSpPr>
            <p:cNvPr id="58" name="Straight Connector 57">
              <a:extLst>
                <a:ext uri="{FF2B5EF4-FFF2-40B4-BE49-F238E27FC236}">
                  <a16:creationId xmlns:a16="http://schemas.microsoft.com/office/drawing/2014/main" id="{476355E6-7A00-4B30-A47B-80EF0D0D6BD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97D0B06C-9FFD-42E8-B19F-062C248CD72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95291278-5FDA-45C6-B93E-1FA6D9130B0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FFF95DF7-BFEE-4791-A691-BAF693F38F5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C7C504F1-5AA9-45F5-9030-22533885AFA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ED75999E-3496-4713-8046-AC17DB26687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06B91000-D71E-40A8-AA8F-E9BB106A8C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9A9D188E-6FDB-47DE-A5FB-728E56BD044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DD98C242-C677-4CF5-A189-52C3ADAFD7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A9D7CD7F-137F-42DC-AFFA-52D9B8DF598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9E3C1C05-EF55-47B3-B1D8-5491163376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8E6BE961-4385-4384-B028-D57AA88EF5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F98288B9-9DC0-41DF-BDC2-329675E1424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AA97B8C6-FF63-4B6A-913C-50CB2EB7BD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F3734427-CEE3-45F9-8CDE-7DC28971615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F5443404-2D71-4E54-86D6-DB0D769AA40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5C94E908-A14E-4E7A-B4FC-BB9D82FD0F3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A2E257B4-59EA-43CC-A20C-D2755D26B4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11037FBF-2F84-4578-9624-4E6D1076661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526E3BDC-D7FC-4C7E-9F35-1D05C9D545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4E39965B-216F-478B-8653-0F7B877C0BB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E2116FC6-1CFC-4E87-8431-E7833BFB756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97829DA6-D97C-490E-BEEF-83832787DE1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9495B6D3-A3B6-4636-A210-AFC128284F3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A2462476-3252-49A1-93CE-4FA22B830CF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E3C18803-7708-483D-8CE3-0992784BB5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8B4024AE-5222-4804-AA42-E7A4C0B9700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414FBE75-ECC4-4BB7-92B2-74D6CF6864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F7061C60-9F4E-4144-B974-AFB802AF4C0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88" name="Rectangle 87">
            <a:extLst>
              <a:ext uri="{FF2B5EF4-FFF2-40B4-BE49-F238E27FC236}">
                <a16:creationId xmlns:a16="http://schemas.microsoft.com/office/drawing/2014/main" id="{7D7F7755-C305-4B28-8A86-8EA8898124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8742" y="1839842"/>
            <a:ext cx="11791142" cy="440510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le 1">
            <a:extLst>
              <a:ext uri="{FF2B5EF4-FFF2-40B4-BE49-F238E27FC236}">
                <a16:creationId xmlns:a16="http://schemas.microsoft.com/office/drawing/2014/main" id="{5A37AE9D-7463-2E73-6D91-854155772651}"/>
              </a:ext>
            </a:extLst>
          </p:cNvPr>
          <p:cNvSpPr>
            <a:spLocks noGrp="1"/>
          </p:cNvSpPr>
          <p:nvPr>
            <p:ph type="title"/>
          </p:nvPr>
        </p:nvSpPr>
        <p:spPr>
          <a:xfrm>
            <a:off x="304804" y="339991"/>
            <a:ext cx="11502142" cy="1499851"/>
          </a:xfrm>
        </p:spPr>
        <p:txBody>
          <a:bodyPr>
            <a:normAutofit/>
          </a:bodyPr>
          <a:lstStyle/>
          <a:p>
            <a:pPr algn="ctr"/>
            <a:r>
              <a:rPr lang="en-US" b="0" i="0">
                <a:solidFill>
                  <a:schemeClr val="tx2">
                    <a:alpha val="80000"/>
                  </a:schemeClr>
                </a:solidFill>
                <a:effectLst/>
                <a:latin typeface="-apple-system"/>
              </a:rPr>
              <a:t>objectives</a:t>
            </a:r>
            <a:endParaRPr lang="en-US">
              <a:solidFill>
                <a:schemeClr val="tx2">
                  <a:alpha val="80000"/>
                </a:schemeClr>
              </a:solidFill>
            </a:endParaRPr>
          </a:p>
        </p:txBody>
      </p:sp>
      <p:graphicFrame>
        <p:nvGraphicFramePr>
          <p:cNvPr id="6" name="Content Placeholder 2">
            <a:extLst>
              <a:ext uri="{FF2B5EF4-FFF2-40B4-BE49-F238E27FC236}">
                <a16:creationId xmlns:a16="http://schemas.microsoft.com/office/drawing/2014/main" id="{3C4064A3-889B-9EEA-1E85-179ACE3A3E24}"/>
              </a:ext>
            </a:extLst>
          </p:cNvPr>
          <p:cNvGraphicFramePr>
            <a:graphicFrameLocks noGrp="1"/>
          </p:cNvGraphicFramePr>
          <p:nvPr>
            <p:ph idx="1"/>
            <p:extLst>
              <p:ext uri="{D42A27DB-BD31-4B8C-83A1-F6EECF244321}">
                <p14:modId xmlns:p14="http://schemas.microsoft.com/office/powerpoint/2010/main" val="373089808"/>
              </p:ext>
            </p:extLst>
          </p:nvPr>
        </p:nvGraphicFramePr>
        <p:xfrm>
          <a:off x="304804" y="2057416"/>
          <a:ext cx="11502135" cy="397656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01538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86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1" name="Rectangle 10">
            <a:extLst>
              <a:ext uri="{FF2B5EF4-FFF2-40B4-BE49-F238E27FC236}">
                <a16:creationId xmlns:a16="http://schemas.microsoft.com/office/drawing/2014/main" id="{181CC2FD-F5D2-4415-8486-46858CC427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3" name="Right Triangle 12">
            <a:extLst>
              <a:ext uri="{FF2B5EF4-FFF2-40B4-BE49-F238E27FC236}">
                <a16:creationId xmlns:a16="http://schemas.microsoft.com/office/drawing/2014/main" id="{DA1A4301-6FFC-4C82-A1FA-7634D8CAA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422269" y="-284218"/>
            <a:ext cx="568289" cy="568289"/>
          </a:xfrm>
          <a:prstGeom prst="rtTriangl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Freeform: Shape 14">
            <a:extLst>
              <a:ext uri="{FF2B5EF4-FFF2-40B4-BE49-F238E27FC236}">
                <a16:creationId xmlns:a16="http://schemas.microsoft.com/office/drawing/2014/main" id="{E1063619-981B-4E62-A26E-E345BB3080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7290211" y="0"/>
            <a:ext cx="4039677" cy="1269438"/>
          </a:xfrm>
          <a:custGeom>
            <a:avLst/>
            <a:gdLst>
              <a:gd name="connsiteX0" fmla="*/ 2019838 w 4039677"/>
              <a:gd name="connsiteY0" fmla="*/ 0 h 1269438"/>
              <a:gd name="connsiteX1" fmla="*/ 3994238 w 4039677"/>
              <a:gd name="connsiteY1" fmla="*/ 1175114 h 1269438"/>
              <a:gd name="connsiteX2" fmla="*/ 4039677 w 4039677"/>
              <a:gd name="connsiteY2" fmla="*/ 1269438 h 1269438"/>
              <a:gd name="connsiteX3" fmla="*/ 3004689 w 4039677"/>
              <a:gd name="connsiteY3" fmla="*/ 1269438 h 1269438"/>
              <a:gd name="connsiteX4" fmla="*/ 3000461 w 4039677"/>
              <a:gd name="connsiteY4" fmla="*/ 1264787 h 1269438"/>
              <a:gd name="connsiteX5" fmla="*/ 2019838 w 4039677"/>
              <a:gd name="connsiteY5" fmla="*/ 858599 h 1269438"/>
              <a:gd name="connsiteX6" fmla="*/ 1039216 w 4039677"/>
              <a:gd name="connsiteY6" fmla="*/ 1264787 h 1269438"/>
              <a:gd name="connsiteX7" fmla="*/ 1034988 w 4039677"/>
              <a:gd name="connsiteY7" fmla="*/ 1269438 h 1269438"/>
              <a:gd name="connsiteX8" fmla="*/ 0 w 4039677"/>
              <a:gd name="connsiteY8" fmla="*/ 1269438 h 1269438"/>
              <a:gd name="connsiteX9" fmla="*/ 45438 w 4039677"/>
              <a:gd name="connsiteY9" fmla="*/ 1175114 h 1269438"/>
              <a:gd name="connsiteX10" fmla="*/ 2019838 w 4039677"/>
              <a:gd name="connsiteY10" fmla="*/ 0 h 1269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039677" h="1269438">
                <a:moveTo>
                  <a:pt x="2019838" y="0"/>
                </a:moveTo>
                <a:cubicBezTo>
                  <a:pt x="2872410" y="0"/>
                  <a:pt x="3614002" y="475164"/>
                  <a:pt x="3994238" y="1175114"/>
                </a:cubicBezTo>
                <a:lnTo>
                  <a:pt x="4039677" y="1269438"/>
                </a:lnTo>
                <a:lnTo>
                  <a:pt x="3004689" y="1269438"/>
                </a:lnTo>
                <a:lnTo>
                  <a:pt x="3000461" y="1264787"/>
                </a:lnTo>
                <a:cubicBezTo>
                  <a:pt x="2749498" y="1013823"/>
                  <a:pt x="2402795" y="858599"/>
                  <a:pt x="2019838" y="858599"/>
                </a:cubicBezTo>
                <a:cubicBezTo>
                  <a:pt x="1636881" y="858599"/>
                  <a:pt x="1290179" y="1013823"/>
                  <a:pt x="1039216" y="1264787"/>
                </a:cubicBezTo>
                <a:lnTo>
                  <a:pt x="1034988" y="1269438"/>
                </a:lnTo>
                <a:lnTo>
                  <a:pt x="0" y="1269438"/>
                </a:lnTo>
                <a:lnTo>
                  <a:pt x="45438" y="1175114"/>
                </a:lnTo>
                <a:cubicBezTo>
                  <a:pt x="425674" y="475164"/>
                  <a:pt x="1167266" y="0"/>
                  <a:pt x="2019838" y="0"/>
                </a:cubicBezTo>
                <a:close/>
              </a:path>
            </a:pathLst>
          </a:custGeom>
          <a:solidFill>
            <a:schemeClr val="accent3">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17" name="Group 16">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18" name="Straight Connector 17">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4" name="Title 1">
            <a:extLst>
              <a:ext uri="{FF2B5EF4-FFF2-40B4-BE49-F238E27FC236}">
                <a16:creationId xmlns:a16="http://schemas.microsoft.com/office/drawing/2014/main" id="{6424D2BB-712F-A931-41EA-453749DF978B}"/>
              </a:ext>
            </a:extLst>
          </p:cNvPr>
          <p:cNvSpPr txBox="1">
            <a:spLocks/>
          </p:cNvSpPr>
          <p:nvPr/>
        </p:nvSpPr>
        <p:spPr>
          <a:xfrm>
            <a:off x="457200" y="728906"/>
            <a:ext cx="10754527" cy="2228755"/>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rgbClr val="FFFFFF"/>
                </a:solidFill>
                <a:latin typeface="+mj-lt"/>
                <a:ea typeface="+mj-ea"/>
                <a:cs typeface="+mj-cs"/>
              </a:defRPr>
            </a:lvl1pPr>
          </a:lstStyle>
          <a:p>
            <a:pPr>
              <a:spcAft>
                <a:spcPts val="600"/>
              </a:spcAft>
            </a:pPr>
            <a:r>
              <a:rPr lang="en-US">
                <a:solidFill>
                  <a:schemeClr val="tx2"/>
                </a:solidFill>
              </a:rPr>
              <a:t>Methodologies</a:t>
            </a:r>
          </a:p>
        </p:txBody>
      </p:sp>
      <p:sp>
        <p:nvSpPr>
          <p:cNvPr id="3" name="Content Placeholder 2">
            <a:extLst>
              <a:ext uri="{FF2B5EF4-FFF2-40B4-BE49-F238E27FC236}">
                <a16:creationId xmlns:a16="http://schemas.microsoft.com/office/drawing/2014/main" id="{300F5CF9-1A52-3FCB-E96D-E1DE84711E7A}"/>
              </a:ext>
            </a:extLst>
          </p:cNvPr>
          <p:cNvSpPr>
            <a:spLocks noGrp="1"/>
          </p:cNvSpPr>
          <p:nvPr>
            <p:ph idx="1"/>
          </p:nvPr>
        </p:nvSpPr>
        <p:spPr>
          <a:xfrm>
            <a:off x="457201" y="3257633"/>
            <a:ext cx="9745506" cy="2552886"/>
          </a:xfrm>
        </p:spPr>
        <p:txBody>
          <a:bodyPr vert="horz" lIns="91440" tIns="45720" rIns="91440" bIns="45720" rtlCol="0" anchor="t">
            <a:normAutofit/>
          </a:bodyPr>
          <a:lstStyle/>
          <a:p>
            <a:pPr>
              <a:buFont typeface="+mj-lt"/>
              <a:buAutoNum type="arabicPeriod"/>
            </a:pPr>
            <a:r>
              <a:rPr lang="en-US" sz="1800" dirty="0">
                <a:solidFill>
                  <a:schemeClr val="tx2"/>
                </a:solidFill>
              </a:rPr>
              <a:t>The website that I did, used only S3 service to make the web site and for the code I used Virtual studio.</a:t>
            </a:r>
          </a:p>
          <a:p>
            <a:pPr>
              <a:buFont typeface="+mj-lt"/>
              <a:buAutoNum type="arabicPeriod"/>
            </a:pPr>
            <a:endParaRPr lang="en-US" sz="1800" dirty="0">
              <a:solidFill>
                <a:schemeClr val="tx2"/>
              </a:solidFill>
            </a:endParaRPr>
          </a:p>
        </p:txBody>
      </p:sp>
    </p:spTree>
    <p:extLst>
      <p:ext uri="{BB962C8B-B14F-4D97-AF65-F5344CB8AC3E}">
        <p14:creationId xmlns:p14="http://schemas.microsoft.com/office/powerpoint/2010/main" val="8564537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5E3290-8437-5D93-34C6-91B256EC96D6}"/>
              </a:ext>
            </a:extLst>
          </p:cNvPr>
          <p:cNvSpPr>
            <a:spLocks noGrp="1"/>
          </p:cNvSpPr>
          <p:nvPr>
            <p:ph type="title"/>
          </p:nvPr>
        </p:nvSpPr>
        <p:spPr/>
        <p:txBody>
          <a:bodyPr/>
          <a:lstStyle/>
          <a:p>
            <a:r>
              <a:rPr lang="en-US" dirty="0"/>
              <a:t>Results</a:t>
            </a:r>
          </a:p>
        </p:txBody>
      </p:sp>
      <p:pic>
        <p:nvPicPr>
          <p:cNvPr id="5" name="Content Placeholder 4" descr="A screenshot of a computer&#10;&#10;Description automatically generated">
            <a:extLst>
              <a:ext uri="{FF2B5EF4-FFF2-40B4-BE49-F238E27FC236}">
                <a16:creationId xmlns:a16="http://schemas.microsoft.com/office/drawing/2014/main" id="{4860CEA9-0494-5E70-58A6-C07DCCF4F1B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76051" y="1430977"/>
            <a:ext cx="9239897" cy="5194906"/>
          </a:xfrm>
        </p:spPr>
      </p:pic>
    </p:spTree>
    <p:extLst>
      <p:ext uri="{BB962C8B-B14F-4D97-AF65-F5344CB8AC3E}">
        <p14:creationId xmlns:p14="http://schemas.microsoft.com/office/powerpoint/2010/main" val="8849400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4798C7F-C8CA-4799-BF37-3AB4642CDB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10" name="Group 9">
            <a:extLst>
              <a:ext uri="{FF2B5EF4-FFF2-40B4-BE49-F238E27FC236}">
                <a16:creationId xmlns:a16="http://schemas.microsoft.com/office/drawing/2014/main" id="{87F0794B-55D3-4D2D-BDE7-4688ED321E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1" name="Straight Connector 10">
              <a:extLst>
                <a:ext uri="{FF2B5EF4-FFF2-40B4-BE49-F238E27FC236}">
                  <a16:creationId xmlns:a16="http://schemas.microsoft.com/office/drawing/2014/main" id="{BE4C795B-1813-4CC6-B03F-8DD130BEAA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E0F4C04D-5CD8-446B-BE3D-257172E6E4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FDDC802E-606F-4F39-84B6-90DF0FE544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2C5B0C75-0136-4A39-9AB6-0F02C45278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C5ED2B52-3D40-46DE-8B54-99A4071578D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18BCEC75-1B6B-45B2-8041-8D933FCF6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6A2FC789-056A-43CC-807E-4262CDC3E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8C32FD3-76B0-40E7-89F2-E9C523210A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B82E9447-8362-426C-840A-B6F2231F7B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F141DC8-83CE-4C21-A5BA-E2FFF3D866E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512A697C-ECBC-40A9-AC69-BF96A34B91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D2E988AF-5EFB-43D3-B93F-6E4F41A2C9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6B312C1B-AAE2-4A6D-ACC7-ABAA75D4285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57B96146-61DA-44D6-A9DF-6DB41FCF2D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6B33F93D-4439-46EE-97C4-9CECAAFDCF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914B275-A3D7-4BA4-B8CB-E7657100F3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BD26EF3B-FBE7-4D57-8E01-553F50734A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6CC1E671-BA54-4B31-9A2E-8F50BC57A2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A836A704-3624-4ABF-9A67-0F52C2F3EF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FDC385D-BA34-481F-A991-A776E0B1930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F1EF033A-D8FB-416B-AE51-4E098A27D6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17C17B48-F458-4E9B-9331-56FCDC5B6A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07E44A4B-D453-46F0-A83D-AF0B33D5C59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346BEA9F-314B-440D-AE8D-21E1252EC5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F15EAFD0-4869-4612-ACDE-ABC703104E8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A0F26706-7F23-4FF0-9CAF-F3C4F47C11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C0195A72-345A-4E88-8D71-14DB3D1B60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0DBF51A6-A3BC-49FE-BB01-E899281177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A78DF911-744C-419B-83DC-39F270BBF4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41" name="Freeform: Shape 40">
            <a:extLst>
              <a:ext uri="{FF2B5EF4-FFF2-40B4-BE49-F238E27FC236}">
                <a16:creationId xmlns:a16="http://schemas.microsoft.com/office/drawing/2014/main" id="{216BB147-20D5-4D93-BDA5-1BC614D6A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5">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43" name="Freeform: Shape 42">
            <a:extLst>
              <a:ext uri="{FF2B5EF4-FFF2-40B4-BE49-F238E27FC236}">
                <a16:creationId xmlns:a16="http://schemas.microsoft.com/office/drawing/2014/main" id="{0A253F60-DE40-4508-A37A-61331DF1D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grpSp>
        <p:nvGrpSpPr>
          <p:cNvPr id="45" name="Group 44">
            <a:extLst>
              <a:ext uri="{FF2B5EF4-FFF2-40B4-BE49-F238E27FC236}">
                <a16:creationId xmlns:a16="http://schemas.microsoft.com/office/drawing/2014/main" id="{CFB42397-759B-4110-90F9-11A099A04F1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46" name="Straight Connector 45">
              <a:extLst>
                <a:ext uri="{FF2B5EF4-FFF2-40B4-BE49-F238E27FC236}">
                  <a16:creationId xmlns:a16="http://schemas.microsoft.com/office/drawing/2014/main" id="{7CE16B93-748F-4AF3-90C6-D3EE861E78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A1F2252F-DB74-4990-8E43-3B46EB31A8F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0BBB0339-E325-46BB-A951-96F1A4651B7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121A6F6B-EBF5-41B9-BDDB-AF519B8AD44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A2CB88A6-ABF0-4981-8112-89F17060AF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5207B5CF-3BA7-46DE-A98B-C46A77F219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9DE055E6-5758-4FD1-A969-1AB1F47EE57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15B9E002-9254-431A-BEE3-BC744C6D41B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85BB4EB4-8685-4464-8EAE-D44D7770B6B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B3239F69-CDD7-49E2-9C2E-B56A6D009A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A6C507C8-734D-457D-A4EA-3C1F17BC8CB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9139D922-20CB-41E9-B69E-FA643C51A32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5FE3C40B-0A70-4224-BC24-365327DC6C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422999B0-1AA0-4D8B-BB3E-1BEAD972B8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49737CB6-048C-4FD9-9663-0D214A0A30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2F1A2328-0FD2-449E-A066-56A7D096AB1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63212297-7D47-455C-B574-D4A450A6B9F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4F88725D-F086-42CF-A0A4-F335D03F9E1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0EE97B27-B4E2-45AF-ACC9-5EC22DB7A8E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8FADBC7B-7D04-4E57-9B78-3FC78B9030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CCD44BB5-3236-443E-BDD8-7E145E32D6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385E742B-9320-4785-A94F-2CAE2855CCB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8A42F567-7F15-4D7B-8F9C-5F8F6B2832F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69DAD4DF-0FE8-401C-AE04-738B80B258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2101394A-2A38-4F45-B5B6-A025C4B43F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79D4873B-257C-4327-907C-08294692144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D5350388-C37B-41E0-8172-2F7D79DBBAC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1DA0A053-52F2-4D51-BEB7-31B0A3CA040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B23551FA-C6B2-4251-A24C-021D7B64EAE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76" name="Group 75">
            <a:extLst>
              <a:ext uri="{FF2B5EF4-FFF2-40B4-BE49-F238E27FC236}">
                <a16:creationId xmlns:a16="http://schemas.microsoft.com/office/drawing/2014/main" id="{9A50F0F9-04C8-47E4-AF66-B3CAF8C8191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77" name="Straight Connector 76">
              <a:extLst>
                <a:ext uri="{FF2B5EF4-FFF2-40B4-BE49-F238E27FC236}">
                  <a16:creationId xmlns:a16="http://schemas.microsoft.com/office/drawing/2014/main" id="{2017C593-7166-4110-8447-086A8A2DB9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0792CE38-231D-4EFB-BD1C-B0DFC4714A0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37902244-3120-4F1E-BCA7-C414F8CA577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6C2A9BEC-6FBD-4C4E-9D8F-67971086018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CD05CAB2-3C3D-4649-A904-7115E0A40D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479ECC96-BB36-4A8A-ACFC-0CDAC9A327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D6C3BBC2-CEC2-44E9-B82B-34488E7E33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373074D9-0CF2-46DC-8D7A-871B6FE419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D573F54A-11A1-4A06-8130-294B4D5CEE5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72F69BFB-91DF-4F4E-BE91-2D6805CD68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4BA93DEE-828E-4AC5-A89A-B3FCC1689AF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2043F28B-A5B8-4573-89CC-A68E27A72EC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A41EDE26-6F99-4FF5-A50B-255FEF1CAC1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DC69229A-861A-4B33-A690-B89F20F21A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A1FF5E2F-2AD1-485A-8981-8905C2357C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82E9781F-DF28-41A8-8A6B-7DC5409F9E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ECDF5C52-5A30-4182-9FF7-118DB1BB648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FC8008CF-A1BC-4A0E-B9A2-05FB501EBD4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2DF1A43F-5E26-4631-8775-BC3BACEB16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08A5A284-AA4F-43C1-84B9-947642136BD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5B3BE54E-1FBA-4E64-982C-9CA2C0C4847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7E7BA94A-1A8A-45C6-9B8F-AFEC955F1F9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55C6D3A0-6B84-4021-87FB-3179A711BBF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DA87903E-EEC8-47F4-8730-06C5FD14BC6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A8A92A2B-3460-4608-B3EA-4FFEAF83B1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2B0E1020-452C-4B7F-A1D2-BA8F1B83FA2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6903CF7B-6947-4932-AD73-020495EDC0D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8453FA51-CE2D-4B84-9F4F-3263D1BC4DB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3327B132-AD8C-4732-93AA-C136586C22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useBgFill="1">
        <p:nvSpPr>
          <p:cNvPr id="107" name="Rectangle 106">
            <a:extLst>
              <a:ext uri="{FF2B5EF4-FFF2-40B4-BE49-F238E27FC236}">
                <a16:creationId xmlns:a16="http://schemas.microsoft.com/office/drawing/2014/main" id="{BA6285CA-6AFA-4F27-AFB5-1B32CDE09B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09" name="Rectangle 108">
            <a:extLst>
              <a:ext uri="{FF2B5EF4-FFF2-40B4-BE49-F238E27FC236}">
                <a16:creationId xmlns:a16="http://schemas.microsoft.com/office/drawing/2014/main" id="{7F7C084A-330C-4243-AD92-F98B226F06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11" name="Freeform: Shape 110">
            <a:extLst>
              <a:ext uri="{FF2B5EF4-FFF2-40B4-BE49-F238E27FC236}">
                <a16:creationId xmlns:a16="http://schemas.microsoft.com/office/drawing/2014/main" id="{7F19A9C0-8335-4ABB-91B6-3960317126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325" y="-1"/>
            <a:ext cx="1900796" cy="1487973"/>
          </a:xfrm>
          <a:custGeom>
            <a:avLst/>
            <a:gdLst>
              <a:gd name="connsiteX0" fmla="*/ 972945 w 1900796"/>
              <a:gd name="connsiteY0" fmla="*/ 0 h 1487973"/>
              <a:gd name="connsiteX1" fmla="*/ 1900796 w 1900796"/>
              <a:gd name="connsiteY1" fmla="*/ 0 h 1487973"/>
              <a:gd name="connsiteX2" fmla="*/ 1892752 w 1900796"/>
              <a:gd name="connsiteY2" fmla="*/ 21978 h 1487973"/>
              <a:gd name="connsiteX3" fmla="*/ 129456 w 1900796"/>
              <a:gd name="connsiteY3" fmla="*/ 1468215 h 1487973"/>
              <a:gd name="connsiteX4" fmla="*/ 0 w 1900796"/>
              <a:gd name="connsiteY4" fmla="*/ 1487973 h 1487973"/>
              <a:gd name="connsiteX5" fmla="*/ 0 w 1900796"/>
              <a:gd name="connsiteY5" fmla="*/ 656709 h 1487973"/>
              <a:gd name="connsiteX6" fmla="*/ 120652 w 1900796"/>
              <a:gd name="connsiteY6" fmla="*/ 625686 h 1487973"/>
              <a:gd name="connsiteX7" fmla="*/ 893935 w 1900796"/>
              <a:gd name="connsiteY7" fmla="*/ 105659 h 1487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00796" h="1487973">
                <a:moveTo>
                  <a:pt x="972945" y="0"/>
                </a:moveTo>
                <a:lnTo>
                  <a:pt x="1900796" y="0"/>
                </a:lnTo>
                <a:lnTo>
                  <a:pt x="1892752" y="21978"/>
                </a:lnTo>
                <a:cubicBezTo>
                  <a:pt x="1582882" y="754592"/>
                  <a:pt x="926716" y="1305072"/>
                  <a:pt x="129456" y="1468215"/>
                </a:cubicBezTo>
                <a:lnTo>
                  <a:pt x="0" y="1487973"/>
                </a:lnTo>
                <a:lnTo>
                  <a:pt x="0" y="656709"/>
                </a:lnTo>
                <a:lnTo>
                  <a:pt x="120652" y="625686"/>
                </a:lnTo>
                <a:cubicBezTo>
                  <a:pt x="426975" y="530410"/>
                  <a:pt x="694570" y="347233"/>
                  <a:pt x="893935" y="105659"/>
                </a:cubicBezTo>
                <a:close/>
              </a:path>
            </a:pathLst>
          </a:custGeom>
          <a:solidFill>
            <a:schemeClr val="accent1">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3" name="Right Triangle 112">
            <a:extLst>
              <a:ext uri="{FF2B5EF4-FFF2-40B4-BE49-F238E27FC236}">
                <a16:creationId xmlns:a16="http://schemas.microsoft.com/office/drawing/2014/main" id="{7BCC6446-8462-4A63-9B6F-8F57EC40F6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65271" y="2673521"/>
            <a:ext cx="568289" cy="568289"/>
          </a:xfrm>
          <a:prstGeom prst="rtTriangl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Freeform: Shape 114">
            <a:extLst>
              <a:ext uri="{FF2B5EF4-FFF2-40B4-BE49-F238E27FC236}">
                <a16:creationId xmlns:a16="http://schemas.microsoft.com/office/drawing/2014/main" id="{3BA1208A-FAFD-4827-BF3E-A6B16CA01D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178446" y="4912946"/>
            <a:ext cx="2010507" cy="1945055"/>
          </a:xfrm>
          <a:custGeom>
            <a:avLst/>
            <a:gdLst>
              <a:gd name="connsiteX0" fmla="*/ 2010507 w 2010507"/>
              <a:gd name="connsiteY0" fmla="*/ 0 h 1945055"/>
              <a:gd name="connsiteX1" fmla="*/ 2010507 w 2010507"/>
              <a:gd name="connsiteY1" fmla="*/ 834250 h 1945055"/>
              <a:gd name="connsiteX2" fmla="*/ 1918431 w 2010507"/>
              <a:gd name="connsiteY2" fmla="*/ 857925 h 1945055"/>
              <a:gd name="connsiteX3" fmla="*/ 846136 w 2010507"/>
              <a:gd name="connsiteY3" fmla="*/ 1930220 h 1945055"/>
              <a:gd name="connsiteX4" fmla="*/ 842322 w 2010507"/>
              <a:gd name="connsiteY4" fmla="*/ 1945055 h 1945055"/>
              <a:gd name="connsiteX5" fmla="*/ 0 w 2010507"/>
              <a:gd name="connsiteY5" fmla="*/ 1945055 h 1945055"/>
              <a:gd name="connsiteX6" fmla="*/ 3608 w 2010507"/>
              <a:gd name="connsiteY6" fmla="*/ 1921417 h 1945055"/>
              <a:gd name="connsiteX7" fmla="*/ 1909628 w 2010507"/>
              <a:gd name="connsiteY7" fmla="*/ 15396 h 19450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10507" h="1945055">
                <a:moveTo>
                  <a:pt x="2010507" y="0"/>
                </a:moveTo>
                <a:lnTo>
                  <a:pt x="2010507" y="834250"/>
                </a:lnTo>
                <a:lnTo>
                  <a:pt x="1918431" y="857925"/>
                </a:lnTo>
                <a:cubicBezTo>
                  <a:pt x="1407892" y="1016719"/>
                  <a:pt x="1004930" y="1419681"/>
                  <a:pt x="846136" y="1930220"/>
                </a:cubicBezTo>
                <a:lnTo>
                  <a:pt x="842322" y="1945055"/>
                </a:lnTo>
                <a:lnTo>
                  <a:pt x="0" y="1945055"/>
                </a:lnTo>
                <a:lnTo>
                  <a:pt x="3608" y="1921417"/>
                </a:lnTo>
                <a:cubicBezTo>
                  <a:pt x="199379" y="964705"/>
                  <a:pt x="952916" y="211168"/>
                  <a:pt x="1909628" y="15396"/>
                </a:cubicBezTo>
                <a:close/>
              </a:path>
            </a:pathLst>
          </a:custGeom>
          <a:solidFill>
            <a:schemeClr val="accent6">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117" name="Group 116">
            <a:extLst>
              <a:ext uri="{FF2B5EF4-FFF2-40B4-BE49-F238E27FC236}">
                <a16:creationId xmlns:a16="http://schemas.microsoft.com/office/drawing/2014/main" id="{8118ECEF-CA6A-4CB6-BCA5-59B2DB40C4A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18" name="Straight Connector 117">
              <a:extLst>
                <a:ext uri="{FF2B5EF4-FFF2-40B4-BE49-F238E27FC236}">
                  <a16:creationId xmlns:a16="http://schemas.microsoft.com/office/drawing/2014/main" id="{CDC2A251-C28C-4A72-BAFF-511640FB2E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DDDB2429-3E01-4CD5-998D-8F5716A0987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1E26953B-4BE7-4AD0-B471-088DBB23D7D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E9D9ED6D-9817-4272-9FEF-E674FBCCCC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8718C0DE-4596-4A70-AA4F-E678AC7FBC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D8B48095-74C2-4053-872D-D3F70910C3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6224D0B6-A4CB-4D98-A1DC-2770B95F9E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CB39DE9C-23C1-4ABA-BD0D-B76BDC9630D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19DDAAE0-966C-4350-8819-857CF524F3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BEE6C021-FBD3-42F3-9A9C-69C4E71989C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F02961B9-65E1-4B12-AD98-9845BC3F43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B22ABFE0-D700-4FD9-9CC8-D138B29ABFD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46FFF1A3-B8BF-470C-9436-D5B78185350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198B6551-FF5D-49F5-8D3E-757AEC357AF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50F3BFE5-573C-42C0-94D5-E5513CCC57D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357931AB-4B07-4E0E-B3E4-84E2452E0A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CC4789DB-7083-4597-9FC7-6336EA0BE3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9E0B4F1D-D11A-4023-BE6B-6679ABB2B40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28633D7A-F6FC-418F-AD87-0EE148C1A0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A0FC8FCC-6F69-4802-995C-903AE441629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86ABFCE7-4796-4186-8EDC-DB6CE87BC7E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E1935BF2-A804-46BA-940A-DDAD7888F30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ED012DA9-8D67-483A-8071-2903F2E3B2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109163DC-956E-44BE-B55A-E6C2C851DD2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76CDE9FD-1880-483F-A039-BEB3AB0D374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38DDB23B-71E7-42A3-B055-5740EE14C5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37245B63-D771-461D-A625-4B49966D24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CF1DF9FF-1F61-4B4F-8993-6897DE09C9C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4092F139-6734-46F3-B176-11741F1F732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4188FAD-81B1-4D7F-19AE-D51889E152C3}"/>
              </a:ext>
            </a:extLst>
          </p:cNvPr>
          <p:cNvSpPr>
            <a:spLocks noGrp="1"/>
          </p:cNvSpPr>
          <p:nvPr>
            <p:ph type="title"/>
          </p:nvPr>
        </p:nvSpPr>
        <p:spPr>
          <a:xfrm>
            <a:off x="453142" y="725467"/>
            <a:ext cx="10733204" cy="2784496"/>
          </a:xfrm>
        </p:spPr>
        <p:txBody>
          <a:bodyPr vert="horz" lIns="91440" tIns="45720" rIns="91440" bIns="45720" rtlCol="0" anchor="b">
            <a:normAutofit/>
          </a:bodyPr>
          <a:lstStyle/>
          <a:p>
            <a:r>
              <a:rPr lang="en-US" sz="5400" b="0" i="0">
                <a:solidFill>
                  <a:schemeClr val="tx2"/>
                </a:solidFill>
                <a:effectLst/>
              </a:rPr>
              <a:t>functionalities</a:t>
            </a:r>
            <a:endParaRPr lang="en-US" sz="5400">
              <a:solidFill>
                <a:schemeClr val="tx2"/>
              </a:solidFill>
            </a:endParaRPr>
          </a:p>
        </p:txBody>
      </p:sp>
      <p:sp>
        <p:nvSpPr>
          <p:cNvPr id="3" name="Content Placeholder 2">
            <a:extLst>
              <a:ext uri="{FF2B5EF4-FFF2-40B4-BE49-F238E27FC236}">
                <a16:creationId xmlns:a16="http://schemas.microsoft.com/office/drawing/2014/main" id="{64D84673-054B-6ECC-95DF-591862B339EA}"/>
              </a:ext>
            </a:extLst>
          </p:cNvPr>
          <p:cNvSpPr>
            <a:spLocks noGrp="1"/>
          </p:cNvSpPr>
          <p:nvPr>
            <p:ph idx="1"/>
          </p:nvPr>
        </p:nvSpPr>
        <p:spPr>
          <a:xfrm>
            <a:off x="453142" y="3602038"/>
            <a:ext cx="10733204" cy="1560594"/>
          </a:xfrm>
        </p:spPr>
        <p:txBody>
          <a:bodyPr vert="horz" lIns="91440" tIns="45720" rIns="91440" bIns="45720" rtlCol="0">
            <a:normAutofit/>
          </a:bodyPr>
          <a:lstStyle/>
          <a:p>
            <a:pPr marL="0" lvl="1" indent="0">
              <a:spcBef>
                <a:spcPts val="1000"/>
              </a:spcBef>
              <a:buNone/>
            </a:pPr>
            <a:r>
              <a:rPr lang="en-US" kern="1200" dirty="0">
                <a:solidFill>
                  <a:schemeClr val="tx2"/>
                </a:solidFill>
                <a:latin typeface="+mn-lt"/>
                <a:ea typeface="+mn-ea"/>
                <a:cs typeface="+mn-cs"/>
              </a:rPr>
              <a:t>The website is used for knowing the car type and how does it look like</a:t>
            </a:r>
          </a:p>
        </p:txBody>
      </p:sp>
    </p:spTree>
    <p:extLst>
      <p:ext uri="{BB962C8B-B14F-4D97-AF65-F5344CB8AC3E}">
        <p14:creationId xmlns:p14="http://schemas.microsoft.com/office/powerpoint/2010/main" val="33235873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2" name="Rectangle 11">
            <a:extLst>
              <a:ext uri="{FF2B5EF4-FFF2-40B4-BE49-F238E27FC236}">
                <a16:creationId xmlns:a16="http://schemas.microsoft.com/office/drawing/2014/main" id="{7EE60796-BC52-4154-A3A9-773DE82855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4" name="Right Triangle 13">
            <a:extLst>
              <a:ext uri="{FF2B5EF4-FFF2-40B4-BE49-F238E27FC236}">
                <a16:creationId xmlns:a16="http://schemas.microsoft.com/office/drawing/2014/main" id="{DA1A4301-6FFC-4C82-A1FA-7634D8CAA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77930" y="1422741"/>
            <a:ext cx="568289" cy="568289"/>
          </a:xfrm>
          <a:prstGeom prst="rtTriangle">
            <a:avLst/>
          </a:prstGeom>
          <a:solidFill>
            <a:schemeClr val="accent5">
              <a:lumMod val="50000"/>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lowchart: Document 15">
            <a:extLst>
              <a:ext uri="{FF2B5EF4-FFF2-40B4-BE49-F238E27FC236}">
                <a16:creationId xmlns:a16="http://schemas.microsoft.com/office/drawing/2014/main" id="{BFEC1042-3FDC-47A3-BCD7-CA9D052F98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094907" y="1744296"/>
            <a:ext cx="6858000" cy="3369413"/>
          </a:xfrm>
          <a:prstGeom prst="flowChartDocument">
            <a:avLst/>
          </a:prstGeom>
          <a:solidFill>
            <a:schemeClr val="accent5">
              <a:lumMod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bg1"/>
              </a:solidFill>
            </a:endParaRPr>
          </a:p>
        </p:txBody>
      </p:sp>
      <p:grpSp>
        <p:nvGrpSpPr>
          <p:cNvPr id="18" name="Group 17">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19" name="Straight Connector 18">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5DB80FAB-D370-38BA-B224-B7AF17AC9328}"/>
              </a:ext>
            </a:extLst>
          </p:cNvPr>
          <p:cNvSpPr>
            <a:spLocks noGrp="1"/>
          </p:cNvSpPr>
          <p:nvPr>
            <p:ph type="title"/>
          </p:nvPr>
        </p:nvSpPr>
        <p:spPr>
          <a:xfrm>
            <a:off x="457200" y="732348"/>
            <a:ext cx="6159160" cy="2240735"/>
          </a:xfrm>
        </p:spPr>
        <p:txBody>
          <a:bodyPr>
            <a:normAutofit/>
          </a:bodyPr>
          <a:lstStyle/>
          <a:p>
            <a:r>
              <a:rPr lang="en-US" b="0" i="0">
                <a:effectLst/>
                <a:latin typeface="-apple-system"/>
              </a:rPr>
              <a:t>future improvements</a:t>
            </a:r>
            <a:endParaRPr lang="en-US" dirty="0"/>
          </a:p>
        </p:txBody>
      </p:sp>
      <p:sp>
        <p:nvSpPr>
          <p:cNvPr id="3" name="Content Placeholder 2">
            <a:extLst>
              <a:ext uri="{FF2B5EF4-FFF2-40B4-BE49-F238E27FC236}">
                <a16:creationId xmlns:a16="http://schemas.microsoft.com/office/drawing/2014/main" id="{EFCB088C-809F-68D4-979B-6C8E1D1E28CF}"/>
              </a:ext>
            </a:extLst>
          </p:cNvPr>
          <p:cNvSpPr>
            <a:spLocks noGrp="1"/>
          </p:cNvSpPr>
          <p:nvPr>
            <p:ph idx="1"/>
          </p:nvPr>
        </p:nvSpPr>
        <p:spPr>
          <a:xfrm>
            <a:off x="457200" y="3264832"/>
            <a:ext cx="6159160" cy="2998983"/>
          </a:xfrm>
        </p:spPr>
        <p:txBody>
          <a:bodyPr>
            <a:normAutofit/>
          </a:bodyPr>
          <a:lstStyle/>
          <a:p>
            <a:r>
              <a:rPr lang="en-US" sz="1800" dirty="0"/>
              <a:t>My future improvements are making the website used for putting up cars for sale, showing prices for each car, putting more info about the cars and categories the cars by model and classification</a:t>
            </a:r>
            <a:r>
              <a:rPr lang="en-US" sz="1800" b="0" i="0" dirty="0">
                <a:effectLst/>
                <a:latin typeface="Roboto" panose="02000000000000000000" pitchFamily="2" charset="0"/>
              </a:rPr>
              <a:t> </a:t>
            </a:r>
          </a:p>
          <a:p>
            <a:r>
              <a:rPr lang="en-US" sz="1800" dirty="0">
                <a:latin typeface="Roboto" panose="02000000000000000000" pitchFamily="2" charset="0"/>
              </a:rPr>
              <a:t>And on the website improvements use CloudFront service to make faster access to </a:t>
            </a:r>
            <a:r>
              <a:rPr lang="en-US" sz="1800">
                <a:latin typeface="Roboto" panose="02000000000000000000" pitchFamily="2" charset="0"/>
              </a:rPr>
              <a:t>the website.</a:t>
            </a:r>
            <a:endParaRPr lang="en-US" sz="1800" dirty="0"/>
          </a:p>
        </p:txBody>
      </p:sp>
      <p:pic>
        <p:nvPicPr>
          <p:cNvPr id="7" name="Graphic 6" descr="Car">
            <a:extLst>
              <a:ext uri="{FF2B5EF4-FFF2-40B4-BE49-F238E27FC236}">
                <a16:creationId xmlns:a16="http://schemas.microsoft.com/office/drawing/2014/main" id="{10B4D470-8C88-948A-BAE2-5568EFF2116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983514" y="978211"/>
            <a:ext cx="5009616" cy="5009616"/>
          </a:xfrm>
          <a:prstGeom prst="rect">
            <a:avLst/>
          </a:prstGeom>
        </p:spPr>
      </p:pic>
    </p:spTree>
    <p:extLst>
      <p:ext uri="{BB962C8B-B14F-4D97-AF65-F5344CB8AC3E}">
        <p14:creationId xmlns:p14="http://schemas.microsoft.com/office/powerpoint/2010/main" val="27935351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4798C7F-C8CA-4799-BF37-3AB4642CDB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9" name="Group 8">
            <a:extLst>
              <a:ext uri="{FF2B5EF4-FFF2-40B4-BE49-F238E27FC236}">
                <a16:creationId xmlns:a16="http://schemas.microsoft.com/office/drawing/2014/main" id="{87F0794B-55D3-4D2D-BDE7-4688ED321E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0" name="Straight Connector 9">
              <a:extLst>
                <a:ext uri="{FF2B5EF4-FFF2-40B4-BE49-F238E27FC236}">
                  <a16:creationId xmlns:a16="http://schemas.microsoft.com/office/drawing/2014/main" id="{BE4C795B-1813-4CC6-B03F-8DD130BEAA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E0F4C04D-5CD8-446B-BE3D-257172E6E4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DDC802E-606F-4F39-84B6-90DF0FE544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2C5B0C75-0136-4A39-9AB6-0F02C45278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C5ED2B52-3D40-46DE-8B54-99A4071578D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18BCEC75-1B6B-45B2-8041-8D933FCF6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6A2FC789-056A-43CC-807E-4262CDC3E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48C32FD3-76B0-40E7-89F2-E9C523210A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82E9447-8362-426C-840A-B6F2231F7B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F141DC8-83CE-4C21-A5BA-E2FFF3D866E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512A697C-ECBC-40A9-AC69-BF96A34B91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D2E988AF-5EFB-43D3-B93F-6E4F41A2C9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6B312C1B-AAE2-4A6D-ACC7-ABAA75D4285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57B96146-61DA-44D6-A9DF-6DB41FCF2D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6B33F93D-4439-46EE-97C4-9CECAAFDCF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914B275-A3D7-4BA4-B8CB-E7657100F3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BD26EF3B-FBE7-4D57-8E01-553F50734A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6CC1E671-BA54-4B31-9A2E-8F50BC57A2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A836A704-3624-4ABF-9A67-0F52C2F3EF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5FDC385D-BA34-481F-A991-A776E0B1930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F1EF033A-D8FB-416B-AE51-4E098A27D6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17C17B48-F458-4E9B-9331-56FCDC5B6A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07E44A4B-D453-46F0-A83D-AF0B33D5C59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346BEA9F-314B-440D-AE8D-21E1252EC5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F15EAFD0-4869-4612-ACDE-ABC703104E8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A0F26706-7F23-4FF0-9CAF-F3C4F47C11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C0195A72-345A-4E88-8D71-14DB3D1B60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0DBF51A6-A3BC-49FE-BB01-E899281177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A78DF911-744C-419B-83DC-39F270BBF4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40" name="Freeform: Shape 39">
            <a:extLst>
              <a:ext uri="{FF2B5EF4-FFF2-40B4-BE49-F238E27FC236}">
                <a16:creationId xmlns:a16="http://schemas.microsoft.com/office/drawing/2014/main" id="{216BB147-20D5-4D93-BDA5-1BC614D6A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5">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42" name="Freeform: Shape 41">
            <a:extLst>
              <a:ext uri="{FF2B5EF4-FFF2-40B4-BE49-F238E27FC236}">
                <a16:creationId xmlns:a16="http://schemas.microsoft.com/office/drawing/2014/main" id="{0A253F60-DE40-4508-A37A-61331DF1D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grpSp>
        <p:nvGrpSpPr>
          <p:cNvPr id="44" name="Group 43">
            <a:extLst>
              <a:ext uri="{FF2B5EF4-FFF2-40B4-BE49-F238E27FC236}">
                <a16:creationId xmlns:a16="http://schemas.microsoft.com/office/drawing/2014/main" id="{CFB42397-759B-4110-90F9-11A099A04F1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45" name="Straight Connector 44">
              <a:extLst>
                <a:ext uri="{FF2B5EF4-FFF2-40B4-BE49-F238E27FC236}">
                  <a16:creationId xmlns:a16="http://schemas.microsoft.com/office/drawing/2014/main" id="{7CE16B93-748F-4AF3-90C6-D3EE861E78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A1F2252F-DB74-4990-8E43-3B46EB31A8F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0BBB0339-E325-46BB-A951-96F1A4651B7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121A6F6B-EBF5-41B9-BDDB-AF519B8AD44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A2CB88A6-ABF0-4981-8112-89F17060AF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5207B5CF-3BA7-46DE-A98B-C46A77F219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9DE055E6-5758-4FD1-A969-1AB1F47EE57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15B9E002-9254-431A-BEE3-BC744C6D41B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85BB4EB4-8685-4464-8EAE-D44D7770B6B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B3239F69-CDD7-49E2-9C2E-B56A6D009A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A6C507C8-734D-457D-A4EA-3C1F17BC8CB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9139D922-20CB-41E9-B69E-FA643C51A32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5FE3C40B-0A70-4224-BC24-365327DC6C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422999B0-1AA0-4D8B-BB3E-1BEAD972B8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49737CB6-048C-4FD9-9663-0D214A0A30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2F1A2328-0FD2-449E-A066-56A7D096AB1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63212297-7D47-455C-B574-D4A450A6B9F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4F88725D-F086-42CF-A0A4-F335D03F9E1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0EE97B27-B4E2-45AF-ACC9-5EC22DB7A8E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8FADBC7B-7D04-4E57-9B78-3FC78B9030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CCD44BB5-3236-443E-BDD8-7E145E32D6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385E742B-9320-4785-A94F-2CAE2855CCB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8A42F567-7F15-4D7B-8F9C-5F8F6B2832F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69DAD4DF-0FE8-401C-AE04-738B80B258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2101394A-2A38-4F45-B5B6-A025C4B43F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79D4873B-257C-4327-907C-08294692144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D5350388-C37B-41E0-8172-2F7D79DBBAC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1DA0A053-52F2-4D51-BEB7-31B0A3CA040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B23551FA-C6B2-4251-A24C-021D7B64EAE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75" name="Group 74">
            <a:extLst>
              <a:ext uri="{FF2B5EF4-FFF2-40B4-BE49-F238E27FC236}">
                <a16:creationId xmlns:a16="http://schemas.microsoft.com/office/drawing/2014/main" id="{9A50F0F9-04C8-47E4-AF66-B3CAF8C8191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76" name="Straight Connector 75">
              <a:extLst>
                <a:ext uri="{FF2B5EF4-FFF2-40B4-BE49-F238E27FC236}">
                  <a16:creationId xmlns:a16="http://schemas.microsoft.com/office/drawing/2014/main" id="{2017C593-7166-4110-8447-086A8A2DB9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0792CE38-231D-4EFB-BD1C-B0DFC4714A0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37902244-3120-4F1E-BCA7-C414F8CA577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6C2A9BEC-6FBD-4C4E-9D8F-67971086018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CD05CAB2-3C3D-4649-A904-7115E0A40D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479ECC96-BB36-4A8A-ACFC-0CDAC9A327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D6C3BBC2-CEC2-44E9-B82B-34488E7E33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373074D9-0CF2-46DC-8D7A-871B6FE419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D573F54A-11A1-4A06-8130-294B4D5CEE5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2F69BFB-91DF-4F4E-BE91-2D6805CD68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4BA93DEE-828E-4AC5-A89A-B3FCC1689AF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2043F28B-A5B8-4573-89CC-A68E27A72EC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A41EDE26-6F99-4FF5-A50B-255FEF1CAC1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DC69229A-861A-4B33-A690-B89F20F21A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A1FF5E2F-2AD1-485A-8981-8905C2357C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82E9781F-DF28-41A8-8A6B-7DC5409F9E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ECDF5C52-5A30-4182-9FF7-118DB1BB648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FC8008CF-A1BC-4A0E-B9A2-05FB501EBD4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2DF1A43F-5E26-4631-8775-BC3BACEB16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08A5A284-AA4F-43C1-84B9-947642136BD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5B3BE54E-1FBA-4E64-982C-9CA2C0C4847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7E7BA94A-1A8A-45C6-9B8F-AFEC955F1F9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55C6D3A0-6B84-4021-87FB-3179A711BBF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DA87903E-EEC8-47F4-8730-06C5FD14BC6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A8A92A2B-3460-4608-B3EA-4FFEAF83B1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2B0E1020-452C-4B7F-A1D2-BA8F1B83FA2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6903CF7B-6947-4932-AD73-020495EDC0D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8453FA51-CE2D-4B84-9F4F-3263D1BC4DB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3327B132-AD8C-4732-93AA-C136586C22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useBgFill="1">
        <p:nvSpPr>
          <p:cNvPr id="106" name="Rectangle 105">
            <a:extLst>
              <a:ext uri="{FF2B5EF4-FFF2-40B4-BE49-F238E27FC236}">
                <a16:creationId xmlns:a16="http://schemas.microsoft.com/office/drawing/2014/main" id="{BA6285CA-6AFA-4F27-AFB5-1B32CDE09B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08" name="Rectangle 107">
            <a:extLst>
              <a:ext uri="{FF2B5EF4-FFF2-40B4-BE49-F238E27FC236}">
                <a16:creationId xmlns:a16="http://schemas.microsoft.com/office/drawing/2014/main" id="{D690347A-6937-4F6D-93E3-D398D803DE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10" name="Right Triangle 109">
            <a:extLst>
              <a:ext uri="{FF2B5EF4-FFF2-40B4-BE49-F238E27FC236}">
                <a16:creationId xmlns:a16="http://schemas.microsoft.com/office/drawing/2014/main" id="{DE6FA2BA-220F-4070-A46C-D437A6D242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5902647" y="-284144"/>
            <a:ext cx="568289" cy="568289"/>
          </a:xfrm>
          <a:prstGeom prst="rtTriangl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Freeform: Shape 111">
            <a:extLst>
              <a:ext uri="{FF2B5EF4-FFF2-40B4-BE49-F238E27FC236}">
                <a16:creationId xmlns:a16="http://schemas.microsoft.com/office/drawing/2014/main" id="{B18D2A95-840F-45DF-AD93-5FA412FCC7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65326" y="0"/>
            <a:ext cx="2323626" cy="3111267"/>
          </a:xfrm>
          <a:custGeom>
            <a:avLst/>
            <a:gdLst>
              <a:gd name="connsiteX0" fmla="*/ 94643 w 2323626"/>
              <a:gd name="connsiteY0" fmla="*/ 0 h 3111267"/>
              <a:gd name="connsiteX1" fmla="*/ 963280 w 2323626"/>
              <a:gd name="connsiteY1" fmla="*/ 0 h 3111267"/>
              <a:gd name="connsiteX2" fmla="*/ 947119 w 2323626"/>
              <a:gd name="connsiteY2" fmla="*/ 33549 h 3111267"/>
              <a:gd name="connsiteX3" fmla="*/ 818991 w 2323626"/>
              <a:gd name="connsiteY3" fmla="*/ 668189 h 3111267"/>
              <a:gd name="connsiteX4" fmla="*/ 2282726 w 2323626"/>
              <a:gd name="connsiteY4" fmla="*/ 2290209 h 3111267"/>
              <a:gd name="connsiteX5" fmla="*/ 2323626 w 2323626"/>
              <a:gd name="connsiteY5" fmla="*/ 2292275 h 3111267"/>
              <a:gd name="connsiteX6" fmla="*/ 2323626 w 2323626"/>
              <a:gd name="connsiteY6" fmla="*/ 3111267 h 3111267"/>
              <a:gd name="connsiteX7" fmla="*/ 2198990 w 2323626"/>
              <a:gd name="connsiteY7" fmla="*/ 3104973 h 3111267"/>
              <a:gd name="connsiteX8" fmla="*/ 0 w 2323626"/>
              <a:gd name="connsiteY8" fmla="*/ 668189 h 3111267"/>
              <a:gd name="connsiteX9" fmla="*/ 49764 w 2323626"/>
              <a:gd name="connsiteY9" fmla="*/ 174544 h 3111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23626" h="3111267">
                <a:moveTo>
                  <a:pt x="94643" y="0"/>
                </a:moveTo>
                <a:lnTo>
                  <a:pt x="963280" y="0"/>
                </a:lnTo>
                <a:lnTo>
                  <a:pt x="947119" y="33549"/>
                </a:lnTo>
                <a:cubicBezTo>
                  <a:pt x="864614" y="228612"/>
                  <a:pt x="818991" y="443073"/>
                  <a:pt x="818991" y="668189"/>
                </a:cubicBezTo>
                <a:cubicBezTo>
                  <a:pt x="818991" y="1512376"/>
                  <a:pt x="1460568" y="2206715"/>
                  <a:pt x="2282726" y="2290209"/>
                </a:cubicBezTo>
                <a:lnTo>
                  <a:pt x="2323626" y="2292275"/>
                </a:lnTo>
                <a:lnTo>
                  <a:pt x="2323626" y="3111267"/>
                </a:lnTo>
                <a:lnTo>
                  <a:pt x="2198990" y="3104973"/>
                </a:lnTo>
                <a:cubicBezTo>
                  <a:pt x="963850" y="2979538"/>
                  <a:pt x="0" y="1936423"/>
                  <a:pt x="0" y="668189"/>
                </a:cubicBezTo>
                <a:cubicBezTo>
                  <a:pt x="0" y="499091"/>
                  <a:pt x="17135" y="333996"/>
                  <a:pt x="49764" y="174544"/>
                </a:cubicBezTo>
                <a:close/>
              </a:path>
            </a:pathLst>
          </a:custGeom>
          <a:solidFill>
            <a:schemeClr val="accent3">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4" name="Freeform: Shape 113">
            <a:extLst>
              <a:ext uri="{FF2B5EF4-FFF2-40B4-BE49-F238E27FC236}">
                <a16:creationId xmlns:a16="http://schemas.microsoft.com/office/drawing/2014/main" id="{F92A3F2D-F424-43A3-88B0-FB258A0C18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826085"/>
            <a:ext cx="2372980" cy="2023523"/>
          </a:xfrm>
          <a:custGeom>
            <a:avLst/>
            <a:gdLst>
              <a:gd name="connsiteX0" fmla="*/ 0 w 2372980"/>
              <a:gd name="connsiteY0" fmla="*/ 0 h 2023523"/>
              <a:gd name="connsiteX1" fmla="*/ 213128 w 2372980"/>
              <a:gd name="connsiteY1" fmla="*/ 10763 h 2023523"/>
              <a:gd name="connsiteX2" fmla="*/ 2362355 w 2372980"/>
              <a:gd name="connsiteY2" fmla="*/ 1953901 h 2023523"/>
              <a:gd name="connsiteX3" fmla="*/ 2372980 w 2372980"/>
              <a:gd name="connsiteY3" fmla="*/ 2023523 h 2023523"/>
              <a:gd name="connsiteX4" fmla="*/ 1535462 w 2372980"/>
              <a:gd name="connsiteY4" fmla="*/ 2023523 h 2023523"/>
              <a:gd name="connsiteX5" fmla="*/ 1519824 w 2372980"/>
              <a:gd name="connsiteY5" fmla="*/ 1962704 h 2023523"/>
              <a:gd name="connsiteX6" fmla="*/ 129390 w 2372980"/>
              <a:gd name="connsiteY6" fmla="*/ 825526 h 2023523"/>
              <a:gd name="connsiteX7" fmla="*/ 0 w 2372980"/>
              <a:gd name="connsiteY7" fmla="*/ 818992 h 20235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72980" h="2023523">
                <a:moveTo>
                  <a:pt x="0" y="0"/>
                </a:moveTo>
                <a:lnTo>
                  <a:pt x="213128" y="10763"/>
                </a:lnTo>
                <a:cubicBezTo>
                  <a:pt x="1283583" y="119473"/>
                  <a:pt x="2150269" y="917463"/>
                  <a:pt x="2362355" y="1953901"/>
                </a:cubicBezTo>
                <a:lnTo>
                  <a:pt x="2372980" y="2023523"/>
                </a:lnTo>
                <a:lnTo>
                  <a:pt x="1535462" y="2023523"/>
                </a:lnTo>
                <a:lnTo>
                  <a:pt x="1519824" y="1962704"/>
                </a:lnTo>
                <a:cubicBezTo>
                  <a:pt x="1329271" y="1350058"/>
                  <a:pt x="787117" y="892322"/>
                  <a:pt x="129390" y="825526"/>
                </a:cubicBezTo>
                <a:lnTo>
                  <a:pt x="0" y="818992"/>
                </a:lnTo>
                <a:close/>
              </a:path>
            </a:pathLst>
          </a:custGeom>
          <a:solidFill>
            <a:schemeClr val="accent6">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116" name="Group 115">
            <a:extLst>
              <a:ext uri="{FF2B5EF4-FFF2-40B4-BE49-F238E27FC236}">
                <a16:creationId xmlns:a16="http://schemas.microsoft.com/office/drawing/2014/main" id="{E8BBA9B4-EF00-4579-A73A-061C5F90243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17" name="Straight Connector 116">
              <a:extLst>
                <a:ext uri="{FF2B5EF4-FFF2-40B4-BE49-F238E27FC236}">
                  <a16:creationId xmlns:a16="http://schemas.microsoft.com/office/drawing/2014/main" id="{2671F1C5-E931-49D9-9767-24576DE5391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6046BA41-68C0-40C2-BC53-B4CEE44975F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376E7620-A012-4D01-82AC-46D48B7ED0E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45B0D3EE-EC46-46BC-91C4-5DF8E23956A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C6B0B37E-E738-4DEC-9C41-BF6269C066F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43AFB8B0-64A4-4D83-9BD8-9E66B562B7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ED476192-29F6-47CF-BCF9-7380667EE3A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E0DFCCF7-D983-4E21-9508-BD55CE628FE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A5B9C6DA-F76E-45A2-8BB3-40FAF6D8CB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64210E6D-AADD-4805-A5EA-9A52D0D3047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575DC64F-453E-4AEA-AE65-D99FAE789C5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8D802B56-7408-46D4-8EAA-BE6E22347E8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51C2DD0F-4A07-4510-B9BC-EE4560F6D68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CD788BD1-17A6-41DE-9EFA-533C6D3D711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49AC2388-5F15-4D60-B816-F7AC60F7980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926E0780-8DF3-4637-8C1A-7A3E623B0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59CE402E-8C2D-4EC6-A180-FBF8116EE6C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65F8AC4E-9C7D-42D3-89A2-33C30FA5188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77F715C8-AA23-4912-8669-61553682B84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0F183C1D-030E-4775-9670-0936C809C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670DC51B-15B9-4F37-9BF3-F4E762B92BE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33834603-F0EF-42F7-8341-C4BF2931DDC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83E31C74-18A8-4EB2-8034-B2BF4C20E80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63E618E4-2AD8-4E68-AEEE-8D11DC4D1DB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35CBF929-71E3-4CCC-A912-A0E1D135F57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2AB384EE-8795-4C64-B229-D57CB4BADCF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D10E8CCD-425C-4DCD-A08B-8947BAC17A8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DEDFBB1E-CA08-43FD-9A7A-F1B29EFDB6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623D0689-9AC6-4F16-AFFD-D68F95A0ED7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FD1FAE11-BFBA-B62F-9D32-7F729EB85083}"/>
              </a:ext>
            </a:extLst>
          </p:cNvPr>
          <p:cNvSpPr>
            <a:spLocks noGrp="1"/>
          </p:cNvSpPr>
          <p:nvPr>
            <p:ph type="title"/>
          </p:nvPr>
        </p:nvSpPr>
        <p:spPr>
          <a:xfrm>
            <a:off x="453142" y="1248410"/>
            <a:ext cx="10733204" cy="2784496"/>
          </a:xfrm>
        </p:spPr>
        <p:txBody>
          <a:bodyPr vert="horz" lIns="91440" tIns="45720" rIns="91440" bIns="45720" rtlCol="0" anchor="b">
            <a:normAutofit/>
          </a:bodyPr>
          <a:lstStyle/>
          <a:p>
            <a:pPr algn="ctr"/>
            <a:r>
              <a:rPr lang="en-US" sz="5400" dirty="0">
                <a:solidFill>
                  <a:schemeClr val="tx2"/>
                </a:solidFill>
              </a:rPr>
              <a:t>Thank you</a:t>
            </a:r>
          </a:p>
        </p:txBody>
      </p:sp>
    </p:spTree>
    <p:extLst>
      <p:ext uri="{BB962C8B-B14F-4D97-AF65-F5344CB8AC3E}">
        <p14:creationId xmlns:p14="http://schemas.microsoft.com/office/powerpoint/2010/main" val="1823348939"/>
      </p:ext>
    </p:extLst>
  </p:cSld>
  <p:clrMapOvr>
    <a:masterClrMapping/>
  </p:clrMapOvr>
</p:sld>
</file>

<file path=ppt/theme/theme1.xml><?xml version="1.0" encoding="utf-8"?>
<a:theme xmlns:a="http://schemas.openxmlformats.org/drawingml/2006/main" name="SineVTI">
  <a:themeElements>
    <a:clrScheme name="AnalogousFromRegularSeed_2SEEDS">
      <a:dk1>
        <a:srgbClr val="000000"/>
      </a:dk1>
      <a:lt1>
        <a:srgbClr val="FFFFFF"/>
      </a:lt1>
      <a:dk2>
        <a:srgbClr val="392020"/>
      </a:dk2>
      <a:lt2>
        <a:srgbClr val="E8E2E5"/>
      </a:lt2>
      <a:accent1>
        <a:srgbClr val="29B768"/>
      </a:accent1>
      <a:accent2>
        <a:srgbClr val="36B839"/>
      </a:accent2>
      <a:accent3>
        <a:srgbClr val="34B2A1"/>
      </a:accent3>
      <a:accent4>
        <a:srgbClr val="C12B6A"/>
      </a:accent4>
      <a:accent5>
        <a:srgbClr val="D33D3E"/>
      </a:accent5>
      <a:accent6>
        <a:srgbClr val="C1692B"/>
      </a:accent6>
      <a:hlink>
        <a:srgbClr val="BF3F86"/>
      </a:hlink>
      <a:folHlink>
        <a:srgbClr val="7F7F7F"/>
      </a:folHlink>
    </a:clrScheme>
    <a:fontScheme name="Custom 49">
      <a:majorFont>
        <a:latin typeface="Posterama"/>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ineVTI" id="{8435B2A2-1BD5-4C05-93E5-3C5388B709E3}" vid="{0D704B13-63FE-4848-A298-6B7359B95653}"/>
    </a:ext>
  </a:extLst>
</a:theme>
</file>

<file path=docProps/app.xml><?xml version="1.0" encoding="utf-8"?>
<Properties xmlns="http://schemas.openxmlformats.org/officeDocument/2006/extended-properties" xmlns:vt="http://schemas.openxmlformats.org/officeDocument/2006/docPropsVTypes">
  <TotalTime>80</TotalTime>
  <Words>131</Words>
  <Application>Microsoft Office PowerPoint</Application>
  <PresentationFormat>Widescreen</PresentationFormat>
  <Paragraphs>13</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-apple-system</vt:lpstr>
      <vt:lpstr>Arial</vt:lpstr>
      <vt:lpstr>Avenir Next LT Pro</vt:lpstr>
      <vt:lpstr>Posterama</vt:lpstr>
      <vt:lpstr>Roboto</vt:lpstr>
      <vt:lpstr>SineVTI</vt:lpstr>
      <vt:lpstr>Static website for a car dealership company</vt:lpstr>
      <vt:lpstr>objectives</vt:lpstr>
      <vt:lpstr>PowerPoint Presentation</vt:lpstr>
      <vt:lpstr>Results</vt:lpstr>
      <vt:lpstr>functionalities</vt:lpstr>
      <vt:lpstr>future improvements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Static website for a car dealership company</dc:title>
  <dc:creator>NV21061 - Anas Khalid</dc:creator>
  <cp:lastModifiedBy>NV21061 - Anas Khalid</cp:lastModifiedBy>
  <cp:revision>1</cp:revision>
  <dcterms:created xsi:type="dcterms:W3CDTF">2024-03-05T06:25:55Z</dcterms:created>
  <dcterms:modified xsi:type="dcterms:W3CDTF">2024-03-05T07:46:17Z</dcterms:modified>
</cp:coreProperties>
</file>