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anas-al-shaer-05172627a/" TargetMode="External"/><Relationship Id="rId4" Type="http://schemas.openxmlformats.org/officeDocument/2006/relationships/hyperlink" Target="https://github.com/Anas-Satc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6842" y="3964907"/>
            <a:ext cx="5602151" cy="44245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Dashboard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159BBB-46E8-C79A-1CBF-D7E9FC2C822C}"/>
              </a:ext>
            </a:extLst>
          </p:cNvPr>
          <p:cNvSpPr/>
          <p:nvPr/>
        </p:nvSpPr>
        <p:spPr>
          <a:xfrm>
            <a:off x="1568357" y="4693671"/>
            <a:ext cx="6499122" cy="11811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simplified presentation explaining the methods of trading stocks in stocks.</a:t>
            </a:r>
          </a:p>
          <a:p>
            <a:pPr algn="ctr"/>
            <a:endParaRPr lang="en-US" dirty="0"/>
          </a:p>
        </p:txBody>
      </p:sp>
      <p:pic>
        <p:nvPicPr>
          <p:cNvPr id="8" name="Picture 7" descr="A blue and purple logo&#10;&#10;AI-generated content may be incorrect.">
            <a:extLst>
              <a:ext uri="{FF2B5EF4-FFF2-40B4-BE49-F238E27FC236}">
                <a16:creationId xmlns:a16="http://schemas.microsoft.com/office/drawing/2014/main" id="{AEE5147F-FEA6-7FEE-D5C9-FCEFBFA5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82" y="817574"/>
            <a:ext cx="3406435" cy="31473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8BD64D-918C-1B9B-A272-380465475E30}"/>
              </a:ext>
            </a:extLst>
          </p:cNvPr>
          <p:cNvSpPr/>
          <p:nvPr/>
        </p:nvSpPr>
        <p:spPr>
          <a:xfrm>
            <a:off x="2949677" y="6046839"/>
            <a:ext cx="2900517" cy="62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By Anas AL Shaer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CD8F624-544B-55D6-E529-4761EFC38DD2}"/>
              </a:ext>
            </a:extLst>
          </p:cNvPr>
          <p:cNvSpPr txBox="1"/>
          <p:nvPr/>
        </p:nvSpPr>
        <p:spPr>
          <a:xfrm>
            <a:off x="88491" y="264610"/>
            <a:ext cx="4178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Certificates :</a:t>
            </a:r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🏅 </a:t>
            </a:r>
            <a:r>
              <a:rPr lang="en-US" b="1" dirty="0"/>
              <a:t> Data Analyst Professional Certificate</a:t>
            </a:r>
            <a:r>
              <a:rPr lang="en-US" dirty="0"/>
              <a:t> – from </a:t>
            </a:r>
            <a:r>
              <a:rPr lang="en-US" i="1" dirty="0"/>
              <a:t>Epsilon AI.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🏅 </a:t>
            </a:r>
            <a:r>
              <a:rPr lang="en-US" b="1" dirty="0"/>
              <a:t>AI &amp; Data Science Certificate</a:t>
            </a:r>
            <a:r>
              <a:rPr lang="en-US" dirty="0"/>
              <a:t> – from </a:t>
            </a:r>
            <a:r>
              <a:rPr lang="en-US" i="1" dirty="0"/>
              <a:t>Digital Egypt Pioneers Initiative.</a:t>
            </a:r>
            <a:endParaRPr lang="ar-EG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2A45C-0578-96EA-76B9-FF62E00D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27" y="1793105"/>
            <a:ext cx="2275411" cy="2820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AC201-BBFD-6259-7AC1-364934EA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61" y="1759974"/>
            <a:ext cx="2182761" cy="2820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3C13DE-7411-1C3F-0658-8F6A1DDD846D}"/>
              </a:ext>
            </a:extLst>
          </p:cNvPr>
          <p:cNvSpPr txBox="1"/>
          <p:nvPr/>
        </p:nvSpPr>
        <p:spPr>
          <a:xfrm>
            <a:off x="2424976" y="54935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Anas-</a:t>
            </a:r>
            <a:r>
              <a:rPr lang="es-ES" dirty="0" err="1">
                <a:hlinkClick r:id="rId4"/>
              </a:rPr>
              <a:t>Satck</a:t>
            </a:r>
            <a:r>
              <a:rPr lang="es-ES" dirty="0">
                <a:hlinkClick r:id="rId4"/>
              </a:rPr>
              <a:t> (</a:t>
            </a:r>
            <a:r>
              <a:rPr lang="es-ES" dirty="0" err="1">
                <a:hlinkClick r:id="rId4"/>
              </a:rPr>
              <a:t>Eng.Anas</a:t>
            </a:r>
            <a:r>
              <a:rPr lang="es-ES" dirty="0">
                <a:hlinkClick r:id="rId4"/>
              </a:rPr>
              <a:t> AL Shaer) · GitHub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99610-58C2-885E-13C3-B71B8C123F6B}"/>
              </a:ext>
            </a:extLst>
          </p:cNvPr>
          <p:cNvSpPr txBox="1"/>
          <p:nvPr/>
        </p:nvSpPr>
        <p:spPr>
          <a:xfrm>
            <a:off x="2858350" y="5113646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(19) Anas AL Shaer |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53581"/>
          </a:xfrm>
        </p:spPr>
        <p:txBody>
          <a:bodyPr/>
          <a:lstStyle/>
          <a:p>
            <a:r>
              <a:rPr lang="en-US" dirty="0"/>
              <a:t>• The inventory dashboard is a visual tool that helps track inventory in real-time.</a:t>
            </a:r>
          </a:p>
          <a:p>
            <a:r>
              <a:rPr lang="en-US" dirty="0"/>
              <a:t>• It allows tracking of available quantities, best-selling products, and stagnant products.</a:t>
            </a:r>
          </a:p>
          <a:p>
            <a:r>
              <a:rPr lang="en-US" dirty="0"/>
              <a:t>• It helps management make decisions based on accurate data.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665" y="172089"/>
            <a:ext cx="5255342" cy="1143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5F6EC4-C01F-3E69-A570-6CD2EBF52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878" y="1315089"/>
            <a:ext cx="435728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Stock Value (</a:t>
            </a:r>
            <a:r>
              <a:rPr lang="ar-SA" altLang="en-US" b="1" dirty="0">
                <a:latin typeface="Arial" panose="020B0604020202020204" pitchFamily="34" charset="0"/>
              </a:rPr>
              <a:t>قيمة المخزون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ar-SA" altLang="en-US" dirty="0">
                <a:latin typeface="Arial" panose="020B0604020202020204" pitchFamily="34" charset="0"/>
              </a:rPr>
              <a:t>القيمة الإجمالية للمخزون بالدولار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Total Out Qty (</a:t>
            </a:r>
            <a:r>
              <a:rPr lang="ar-SA" altLang="en-US" b="1" dirty="0">
                <a:latin typeface="Arial" panose="020B0604020202020204" pitchFamily="34" charset="0"/>
              </a:rPr>
              <a:t>إجمالي الكميات المنصرفة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ar-SA" altLang="en-US" dirty="0">
                <a:latin typeface="Arial" panose="020B0604020202020204" pitchFamily="34" charset="0"/>
              </a:rPr>
              <a:t>عدد القطع اللي خرجت من المخزون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Total In Qty (</a:t>
            </a:r>
            <a:r>
              <a:rPr lang="ar-SA" altLang="en-US" b="1" dirty="0">
                <a:latin typeface="Arial" panose="020B0604020202020204" pitchFamily="34" charset="0"/>
              </a:rPr>
              <a:t>إجمالي الكميات الواردة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ar-SA" altLang="en-US" dirty="0">
                <a:latin typeface="Arial" panose="020B0604020202020204" pitchFamily="34" charset="0"/>
              </a:rPr>
              <a:t>عدد القطع اللي دخلت إلى المخزون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On Stock (</a:t>
            </a:r>
            <a:r>
              <a:rPr lang="ar-SA" altLang="en-US" b="1" dirty="0">
                <a:latin typeface="Arial" panose="020B0604020202020204" pitchFamily="34" charset="0"/>
              </a:rPr>
              <a:t>المتوفر حالياً بالمخزون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ar-SA" altLang="en-US" dirty="0">
                <a:latin typeface="Arial" panose="020B0604020202020204" pitchFamily="34" charset="0"/>
              </a:rPr>
              <a:t>عدد القطع الموجودة حالياً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Customer # (</a:t>
            </a:r>
            <a:r>
              <a:rPr lang="ar-SA" altLang="en-US" b="1" dirty="0">
                <a:latin typeface="Arial" panose="020B0604020202020204" pitchFamily="34" charset="0"/>
              </a:rPr>
              <a:t>عدد العملاء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ar-SA" altLang="en-US" dirty="0">
                <a:latin typeface="Arial" panose="020B0604020202020204" pitchFamily="34" charset="0"/>
              </a:rPr>
              <a:t>إجمالي العملاء المرتبطين بالمخزون أو المبيعات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Average Stock Age (</a:t>
            </a:r>
            <a:r>
              <a:rPr lang="ar-SA" altLang="en-US" b="1" dirty="0">
                <a:latin typeface="Arial" panose="020B0604020202020204" pitchFamily="34" charset="0"/>
              </a:rPr>
              <a:t>متوسط عمر المخزون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ar-SA" altLang="en-US" dirty="0">
                <a:latin typeface="Arial" panose="020B0604020202020204" pitchFamily="34" charset="0"/>
              </a:rPr>
              <a:t>عدد الأيام اللي يظل فيها المنتج في المخزون قبل خروجه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Available (</a:t>
            </a:r>
            <a:r>
              <a:rPr lang="ar-SA" altLang="en-US" b="1" dirty="0">
                <a:latin typeface="Arial" panose="020B0604020202020204" pitchFamily="34" charset="0"/>
              </a:rPr>
              <a:t>متاح للبيع/الاستخدام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ar-SA" altLang="en-US" dirty="0">
                <a:latin typeface="Arial" panose="020B0604020202020204" pitchFamily="34" charset="0"/>
              </a:rPr>
              <a:t>الكميات الجاهزة حالياً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Is Committed (</a:t>
            </a:r>
            <a:r>
              <a:rPr lang="ar-SA" altLang="en-US" b="1" dirty="0">
                <a:latin typeface="Arial" panose="020B0604020202020204" pitchFamily="34" charset="0"/>
              </a:rPr>
              <a:t>المحجوز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ar-SA" altLang="en-US" dirty="0">
                <a:latin typeface="Arial" panose="020B0604020202020204" pitchFamily="34" charset="0"/>
              </a:rPr>
              <a:t>كمية المخزون المحجوزة لطلبات معينة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On Order (</a:t>
            </a:r>
            <a:r>
              <a:rPr lang="ar-SA" altLang="en-US" b="1" dirty="0">
                <a:latin typeface="Arial" panose="020B0604020202020204" pitchFamily="34" charset="0"/>
              </a:rPr>
              <a:t>قيد الطلب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ar-SA" altLang="en-US" dirty="0">
                <a:latin typeface="Arial" panose="020B0604020202020204" pitchFamily="34" charset="0"/>
              </a:rPr>
              <a:t>الكميات المطلوبة من الموردين ولم تصل بعد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107E3-50E9-C00E-7CF2-92CFA73E3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62" y="1901381"/>
            <a:ext cx="8229600" cy="40809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3" y="1498042"/>
            <a:ext cx="5068528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A9C578-69D2-844A-7DC1-7F6EDAC04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8025" y="2641042"/>
            <a:ext cx="387882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Reorder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Slow-moving Items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Performance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Customer Focus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Prioritization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1155"/>
          </a:xfrm>
        </p:spPr>
        <p:txBody>
          <a:bodyPr>
            <a:normAutofit/>
          </a:bodyPr>
          <a:lstStyle/>
          <a:p>
            <a:r>
              <a:rPr lang="en-US" sz="2400" dirty="0"/>
              <a:t>The Inventory Dashboard is a key tool that enables management to track performance, improve decision-making, and reduce inventory-related risks.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Inventory Dashboard</vt:lpstr>
      <vt:lpstr>PowerPoint Presentation</vt:lpstr>
      <vt:lpstr>introducation</vt:lpstr>
      <vt:lpstr>Kpi</vt:lpstr>
      <vt:lpstr>Dashboard</vt:lpstr>
      <vt:lpstr>Decision Making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Anas AL Shaer</cp:lastModifiedBy>
  <cp:revision>4</cp:revision>
  <dcterms:created xsi:type="dcterms:W3CDTF">2013-01-27T09:14:16Z</dcterms:created>
  <dcterms:modified xsi:type="dcterms:W3CDTF">2025-08-16T14:28:18Z</dcterms:modified>
  <cp:category/>
</cp:coreProperties>
</file>