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colors3.xml" ContentType="application/vnd.openxmlformats-officedocument.drawingml.diagramColors+xml"/>
  <Override PartName="/ppt/diagrams/layout3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5"/>
  </p:notesMasterIdLst>
  <p:sldIdLst>
    <p:sldId id="715" r:id="rId2"/>
    <p:sldId id="748" r:id="rId3"/>
    <p:sldId id="704" r:id="rId4"/>
    <p:sldId id="705" r:id="rId5"/>
    <p:sldId id="706" r:id="rId6"/>
    <p:sldId id="707" r:id="rId7"/>
    <p:sldId id="716" r:id="rId8"/>
    <p:sldId id="708" r:id="rId9"/>
    <p:sldId id="717" r:id="rId10"/>
    <p:sldId id="709" r:id="rId11"/>
    <p:sldId id="718" r:id="rId12"/>
    <p:sldId id="710" r:id="rId13"/>
    <p:sldId id="711" r:id="rId14"/>
    <p:sldId id="712" r:id="rId15"/>
    <p:sldId id="713" r:id="rId16"/>
    <p:sldId id="714" r:id="rId17"/>
    <p:sldId id="683" r:id="rId18"/>
    <p:sldId id="684" r:id="rId19"/>
    <p:sldId id="667" r:id="rId20"/>
    <p:sldId id="665" r:id="rId21"/>
    <p:sldId id="666" r:id="rId22"/>
    <p:sldId id="685" r:id="rId23"/>
    <p:sldId id="668" r:id="rId24"/>
    <p:sldId id="669" r:id="rId25"/>
    <p:sldId id="671" r:id="rId26"/>
    <p:sldId id="670" r:id="rId27"/>
    <p:sldId id="268" r:id="rId28"/>
    <p:sldId id="269" r:id="rId29"/>
    <p:sldId id="686" r:id="rId30"/>
    <p:sldId id="687" r:id="rId31"/>
    <p:sldId id="720" r:id="rId32"/>
    <p:sldId id="721" r:id="rId33"/>
    <p:sldId id="722" r:id="rId34"/>
    <p:sldId id="723" r:id="rId35"/>
    <p:sldId id="728" r:id="rId36"/>
    <p:sldId id="729" r:id="rId37"/>
    <p:sldId id="731" r:id="rId38"/>
    <p:sldId id="733" r:id="rId39"/>
    <p:sldId id="734" r:id="rId40"/>
    <p:sldId id="736" r:id="rId41"/>
    <p:sldId id="737" r:id="rId42"/>
    <p:sldId id="738" r:id="rId43"/>
    <p:sldId id="739" r:id="rId44"/>
    <p:sldId id="744" r:id="rId45"/>
    <p:sldId id="745" r:id="rId46"/>
    <p:sldId id="746" r:id="rId47"/>
    <p:sldId id="688" r:id="rId48"/>
    <p:sldId id="719" r:id="rId49"/>
    <p:sldId id="689" r:id="rId50"/>
    <p:sldId id="690" r:id="rId51"/>
    <p:sldId id="691" r:id="rId52"/>
    <p:sldId id="692" r:id="rId53"/>
    <p:sldId id="694" r:id="rId54"/>
    <p:sldId id="693" r:id="rId55"/>
    <p:sldId id="695" r:id="rId56"/>
    <p:sldId id="696" r:id="rId57"/>
    <p:sldId id="757" r:id="rId58"/>
    <p:sldId id="758" r:id="rId59"/>
    <p:sldId id="698" r:id="rId60"/>
    <p:sldId id="702" r:id="rId61"/>
    <p:sldId id="759" r:id="rId62"/>
    <p:sldId id="760" r:id="rId63"/>
    <p:sldId id="74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A8E86"/>
    <a:srgbClr val="999999"/>
    <a:srgbClr val="6E453E"/>
    <a:srgbClr val="B98A82"/>
    <a:srgbClr val="4B4B4B"/>
    <a:srgbClr val="843030"/>
    <a:srgbClr val="D17B5C"/>
    <a:srgbClr val="00682F"/>
    <a:srgbClr val="0FB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80109" autoAdjust="0"/>
  </p:normalViewPr>
  <p:slideViewPr>
    <p:cSldViewPr snapToGrid="0">
      <p:cViewPr varScale="1">
        <p:scale>
          <a:sx n="55" d="100"/>
          <a:sy n="55" d="100"/>
        </p:scale>
        <p:origin x="14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3E28C-D028-4141-AE67-3A6FB44E79B4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68D7B-F6B4-4DEF-AEF8-4ACB3DF6EE34}">
      <dgm:prSet phldrT="[Text]"/>
      <dgm:spPr/>
      <dgm:t>
        <a:bodyPr/>
        <a:lstStyle/>
        <a:p>
          <a:r>
            <a:rPr lang="en-US" dirty="0"/>
            <a:t>navigator</a:t>
          </a:r>
        </a:p>
      </dgm:t>
    </dgm:pt>
    <dgm:pt modelId="{600C6F8D-8231-461B-B661-2D6846B46829}" type="parTrans" cxnId="{18B53E1D-B3B9-4E42-B940-4512FD4B6E39}">
      <dgm:prSet/>
      <dgm:spPr/>
      <dgm:t>
        <a:bodyPr/>
        <a:lstStyle/>
        <a:p>
          <a:endParaRPr lang="en-US"/>
        </a:p>
      </dgm:t>
    </dgm:pt>
    <dgm:pt modelId="{0FD9DBB0-91DD-47C9-93EA-E41274049ED6}" type="sibTrans" cxnId="{18B53E1D-B3B9-4E42-B940-4512FD4B6E39}">
      <dgm:prSet/>
      <dgm:spPr/>
      <dgm:t>
        <a:bodyPr/>
        <a:lstStyle/>
        <a:p>
          <a:endParaRPr lang="en-US"/>
        </a:p>
      </dgm:t>
    </dgm:pt>
    <dgm:pt modelId="{1A155A65-FCF0-4F89-933D-F85F1A66AABB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B8C2A8F5-D520-4EFB-83E8-5E95DD51B20D}" type="parTrans" cxnId="{C1DD05B1-9A04-453D-AEE7-04458A521162}">
      <dgm:prSet/>
      <dgm:spPr/>
      <dgm:t>
        <a:bodyPr/>
        <a:lstStyle/>
        <a:p>
          <a:endParaRPr lang="en-US"/>
        </a:p>
      </dgm:t>
    </dgm:pt>
    <dgm:pt modelId="{8CF3E818-BB6E-49B2-A60D-EABE56330724}" type="sibTrans" cxnId="{C1DD05B1-9A04-453D-AEE7-04458A521162}">
      <dgm:prSet/>
      <dgm:spPr/>
      <dgm:t>
        <a:bodyPr/>
        <a:lstStyle/>
        <a:p>
          <a:endParaRPr lang="en-US"/>
        </a:p>
      </dgm:t>
    </dgm:pt>
    <dgm:pt modelId="{B618364E-FE43-4F17-9C56-744CD13FD5CD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4A4DAB33-9B37-4A8F-9BD0-FC191B77ACB0}" type="parTrans" cxnId="{F1E47797-76CF-40CD-9DDA-FAD70128C73B}">
      <dgm:prSet/>
      <dgm:spPr/>
      <dgm:t>
        <a:bodyPr/>
        <a:lstStyle/>
        <a:p>
          <a:endParaRPr lang="en-US"/>
        </a:p>
      </dgm:t>
    </dgm:pt>
    <dgm:pt modelId="{598C4864-0726-493A-B113-1237E95B5545}" type="sibTrans" cxnId="{F1E47797-76CF-40CD-9DDA-FAD70128C73B}">
      <dgm:prSet/>
      <dgm:spPr/>
      <dgm:t>
        <a:bodyPr/>
        <a:lstStyle/>
        <a:p>
          <a:endParaRPr lang="en-US"/>
        </a:p>
      </dgm:t>
    </dgm:pt>
    <dgm:pt modelId="{C4FF801A-3E0F-4D23-96D8-5AA6FCD800DB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9E9576CC-CCD0-47B0-B6F8-A708B6256E8E}" type="parTrans" cxnId="{BAD35519-3926-4C35-8A30-CA4AA340F6A0}">
      <dgm:prSet/>
      <dgm:spPr/>
      <dgm:t>
        <a:bodyPr/>
        <a:lstStyle/>
        <a:p>
          <a:endParaRPr lang="en-US"/>
        </a:p>
      </dgm:t>
    </dgm:pt>
    <dgm:pt modelId="{0EE94F01-A76A-40E2-BADD-E686ADEB901D}" type="sibTrans" cxnId="{BAD35519-3926-4C35-8A30-CA4AA340F6A0}">
      <dgm:prSet/>
      <dgm:spPr/>
      <dgm:t>
        <a:bodyPr/>
        <a:lstStyle/>
        <a:p>
          <a:endParaRPr lang="en-US"/>
        </a:p>
      </dgm:t>
    </dgm:pt>
    <dgm:pt modelId="{78E0D671-61A0-442A-999D-4E594EB6BF1E}">
      <dgm:prSet phldrT="[Text]"/>
      <dgm:spPr/>
      <dgm:t>
        <a:bodyPr/>
        <a:lstStyle/>
        <a:p>
          <a:r>
            <a:rPr lang="en-US" dirty="0" smtClean="0"/>
            <a:t>Screen</a:t>
          </a:r>
          <a:endParaRPr lang="en-US" dirty="0"/>
        </a:p>
      </dgm:t>
    </dgm:pt>
    <dgm:pt modelId="{FD9ADEB8-A1AB-4F65-9234-181BC9D446B8}" type="parTrans" cxnId="{E5688873-FA91-4DC3-8763-0EE4F7A3554D}">
      <dgm:prSet/>
      <dgm:spPr/>
      <dgm:t>
        <a:bodyPr/>
        <a:lstStyle/>
        <a:p>
          <a:endParaRPr lang="en-US"/>
        </a:p>
      </dgm:t>
    </dgm:pt>
    <dgm:pt modelId="{C180799A-5502-43C3-AF93-4E8ECBE595EA}" type="sibTrans" cxnId="{E5688873-FA91-4DC3-8763-0EE4F7A3554D}">
      <dgm:prSet/>
      <dgm:spPr/>
      <dgm:t>
        <a:bodyPr/>
        <a:lstStyle/>
        <a:p>
          <a:endParaRPr lang="en-US"/>
        </a:p>
      </dgm:t>
    </dgm:pt>
    <dgm:pt modelId="{F713155D-172E-4905-9516-5D1585F9923F}" type="pres">
      <dgm:prSet presAssocID="{94C3E28C-D028-4141-AE67-3A6FB44E79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6E3C3-F9FF-4B1D-85D4-51DC9419E2AA}" type="pres">
      <dgm:prSet presAssocID="{78E0D671-61A0-442A-999D-4E594EB6BF1E}" presName="composite" presStyleCnt="0"/>
      <dgm:spPr/>
    </dgm:pt>
    <dgm:pt modelId="{70500EED-E9D4-4706-B1A6-E1CD57C890CF}" type="pres">
      <dgm:prSet presAssocID="{78E0D671-61A0-442A-999D-4E594EB6BF1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37648-C4AB-4852-8D4C-CC5292E07C96}" type="pres">
      <dgm:prSet presAssocID="{78E0D671-61A0-442A-999D-4E594EB6BF1E}" presName="desTx" presStyleLbl="alignAccFollowNode1" presStyleIdx="0" presStyleCnt="5">
        <dgm:presLayoutVars>
          <dgm:bulletEnabled val="1"/>
        </dgm:presLayoutVars>
      </dgm:prSet>
      <dgm:spPr/>
    </dgm:pt>
    <dgm:pt modelId="{7E7EA291-A30C-4E77-895A-283359F1C5E7}" type="pres">
      <dgm:prSet presAssocID="{C180799A-5502-43C3-AF93-4E8ECBE595EA}" presName="space" presStyleCnt="0"/>
      <dgm:spPr/>
    </dgm:pt>
    <dgm:pt modelId="{F07B7017-13F7-4B2A-AF4A-B221EE811C27}" type="pres">
      <dgm:prSet presAssocID="{74268D7B-F6B4-4DEF-AEF8-4ACB3DF6EE34}" presName="composite" presStyleCnt="0"/>
      <dgm:spPr/>
    </dgm:pt>
    <dgm:pt modelId="{3BD3A498-74CB-406C-8A0C-DB73A5844D8C}" type="pres">
      <dgm:prSet presAssocID="{74268D7B-F6B4-4DEF-AEF8-4ACB3DF6EE3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B4E97-7A89-4E57-B71A-8FA962566CB2}" type="pres">
      <dgm:prSet presAssocID="{74268D7B-F6B4-4DEF-AEF8-4ACB3DF6EE34}" presName="desTx" presStyleLbl="alignAccFollowNode1" presStyleIdx="1" presStyleCnt="5">
        <dgm:presLayoutVars>
          <dgm:bulletEnabled val="1"/>
        </dgm:presLayoutVars>
      </dgm:prSet>
      <dgm:spPr/>
    </dgm:pt>
    <dgm:pt modelId="{E4ACFC76-41B6-4E08-BAFC-9085F3E27E86}" type="pres">
      <dgm:prSet presAssocID="{0FD9DBB0-91DD-47C9-93EA-E41274049ED6}" presName="space" presStyleCnt="0"/>
      <dgm:spPr/>
    </dgm:pt>
    <dgm:pt modelId="{374FE2A3-C6BB-4C54-B2FA-94EB1E6D7FC3}" type="pres">
      <dgm:prSet presAssocID="{1A155A65-FCF0-4F89-933D-F85F1A66AABB}" presName="composite" presStyleCnt="0"/>
      <dgm:spPr/>
    </dgm:pt>
    <dgm:pt modelId="{4A582154-268D-4648-B9B5-2526FBC69035}" type="pres">
      <dgm:prSet presAssocID="{1A155A65-FCF0-4F89-933D-F85F1A66AA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0AED3-B5B3-42D2-824A-2D600D09D680}" type="pres">
      <dgm:prSet presAssocID="{1A155A65-FCF0-4F89-933D-F85F1A66AABB}" presName="desTx" presStyleLbl="alignAccFollowNode1" presStyleIdx="2" presStyleCnt="5">
        <dgm:presLayoutVars>
          <dgm:bulletEnabled val="1"/>
        </dgm:presLayoutVars>
      </dgm:prSet>
      <dgm:spPr/>
    </dgm:pt>
    <dgm:pt modelId="{6471B596-1146-44C2-9B3B-D35249A17478}" type="pres">
      <dgm:prSet presAssocID="{8CF3E818-BB6E-49B2-A60D-EABE56330724}" presName="space" presStyleCnt="0"/>
      <dgm:spPr/>
    </dgm:pt>
    <dgm:pt modelId="{19A91303-6A8D-47FD-927F-5FB24081ADF4}" type="pres">
      <dgm:prSet presAssocID="{B618364E-FE43-4F17-9C56-744CD13FD5CD}" presName="composite" presStyleCnt="0"/>
      <dgm:spPr/>
    </dgm:pt>
    <dgm:pt modelId="{A8AE55D0-AC69-4D2E-BC3A-5A5DE4B5F539}" type="pres">
      <dgm:prSet presAssocID="{B618364E-FE43-4F17-9C56-744CD13FD5C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DDF9F-022C-408E-B550-E5564A85A381}" type="pres">
      <dgm:prSet presAssocID="{B618364E-FE43-4F17-9C56-744CD13FD5CD}" presName="desTx" presStyleLbl="alignAccFollowNode1" presStyleIdx="3" presStyleCnt="5">
        <dgm:presLayoutVars>
          <dgm:bulletEnabled val="1"/>
        </dgm:presLayoutVars>
      </dgm:prSet>
      <dgm:spPr/>
    </dgm:pt>
    <dgm:pt modelId="{D0DC9433-7AFC-4A4C-A380-2E4EAB66B203}" type="pres">
      <dgm:prSet presAssocID="{598C4864-0726-493A-B113-1237E95B5545}" presName="space" presStyleCnt="0"/>
      <dgm:spPr/>
    </dgm:pt>
    <dgm:pt modelId="{457B179A-ADC7-4F48-A027-70306A73B5B9}" type="pres">
      <dgm:prSet presAssocID="{C4FF801A-3E0F-4D23-96D8-5AA6FCD800DB}" presName="composite" presStyleCnt="0"/>
      <dgm:spPr/>
    </dgm:pt>
    <dgm:pt modelId="{D4966FE2-12A8-4F47-B88C-B6B4B34798CE}" type="pres">
      <dgm:prSet presAssocID="{C4FF801A-3E0F-4D23-96D8-5AA6FCD800D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4670A-69B1-441F-921C-69482286D869}" type="pres">
      <dgm:prSet presAssocID="{C4FF801A-3E0F-4D23-96D8-5AA6FCD800D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AD35519-3926-4C35-8A30-CA4AA340F6A0}" srcId="{94C3E28C-D028-4141-AE67-3A6FB44E79B4}" destId="{C4FF801A-3E0F-4D23-96D8-5AA6FCD800DB}" srcOrd="4" destOrd="0" parTransId="{9E9576CC-CCD0-47B0-B6F8-A708B6256E8E}" sibTransId="{0EE94F01-A76A-40E2-BADD-E686ADEB901D}"/>
    <dgm:cxn modelId="{E5688873-FA91-4DC3-8763-0EE4F7A3554D}" srcId="{94C3E28C-D028-4141-AE67-3A6FB44E79B4}" destId="{78E0D671-61A0-442A-999D-4E594EB6BF1E}" srcOrd="0" destOrd="0" parTransId="{FD9ADEB8-A1AB-4F65-9234-181BC9D446B8}" sibTransId="{C180799A-5502-43C3-AF93-4E8ECBE595EA}"/>
    <dgm:cxn modelId="{F1E47797-76CF-40CD-9DDA-FAD70128C73B}" srcId="{94C3E28C-D028-4141-AE67-3A6FB44E79B4}" destId="{B618364E-FE43-4F17-9C56-744CD13FD5CD}" srcOrd="3" destOrd="0" parTransId="{4A4DAB33-9B37-4A8F-9BD0-FC191B77ACB0}" sibTransId="{598C4864-0726-493A-B113-1237E95B5545}"/>
    <dgm:cxn modelId="{BA5DB155-2740-4CB7-919C-A26FE6484C5E}" type="presOf" srcId="{78E0D671-61A0-442A-999D-4E594EB6BF1E}" destId="{70500EED-E9D4-4706-B1A6-E1CD57C890CF}" srcOrd="0" destOrd="0" presId="urn:microsoft.com/office/officeart/2005/8/layout/hList1"/>
    <dgm:cxn modelId="{18B53E1D-B3B9-4E42-B940-4512FD4B6E39}" srcId="{94C3E28C-D028-4141-AE67-3A6FB44E79B4}" destId="{74268D7B-F6B4-4DEF-AEF8-4ACB3DF6EE34}" srcOrd="1" destOrd="0" parTransId="{600C6F8D-8231-461B-B661-2D6846B46829}" sibTransId="{0FD9DBB0-91DD-47C9-93EA-E41274049ED6}"/>
    <dgm:cxn modelId="{8CAC5844-B071-42A6-9078-0B6A3C73291C}" type="presOf" srcId="{C4FF801A-3E0F-4D23-96D8-5AA6FCD800DB}" destId="{D4966FE2-12A8-4F47-B88C-B6B4B34798CE}" srcOrd="0" destOrd="0" presId="urn:microsoft.com/office/officeart/2005/8/layout/hList1"/>
    <dgm:cxn modelId="{8926EBFD-FEBE-4059-8508-40119537EF13}" type="presOf" srcId="{94C3E28C-D028-4141-AE67-3A6FB44E79B4}" destId="{F713155D-172E-4905-9516-5D1585F9923F}" srcOrd="0" destOrd="0" presId="urn:microsoft.com/office/officeart/2005/8/layout/hList1"/>
    <dgm:cxn modelId="{44D017CF-9ACE-4D0B-8BB9-FA5B7646E263}" type="presOf" srcId="{1A155A65-FCF0-4F89-933D-F85F1A66AABB}" destId="{4A582154-268D-4648-B9B5-2526FBC69035}" srcOrd="0" destOrd="0" presId="urn:microsoft.com/office/officeart/2005/8/layout/hList1"/>
    <dgm:cxn modelId="{C1DD05B1-9A04-453D-AEE7-04458A521162}" srcId="{94C3E28C-D028-4141-AE67-3A6FB44E79B4}" destId="{1A155A65-FCF0-4F89-933D-F85F1A66AABB}" srcOrd="2" destOrd="0" parTransId="{B8C2A8F5-D520-4EFB-83E8-5E95DD51B20D}" sibTransId="{8CF3E818-BB6E-49B2-A60D-EABE56330724}"/>
    <dgm:cxn modelId="{9FBBBC6D-69CE-4B06-8252-C4125B216E73}" type="presOf" srcId="{74268D7B-F6B4-4DEF-AEF8-4ACB3DF6EE34}" destId="{3BD3A498-74CB-406C-8A0C-DB73A5844D8C}" srcOrd="0" destOrd="0" presId="urn:microsoft.com/office/officeart/2005/8/layout/hList1"/>
    <dgm:cxn modelId="{7A26F025-7A19-4DD9-A910-E8BB32B46097}" type="presOf" srcId="{B618364E-FE43-4F17-9C56-744CD13FD5CD}" destId="{A8AE55D0-AC69-4D2E-BC3A-5A5DE4B5F539}" srcOrd="0" destOrd="0" presId="urn:microsoft.com/office/officeart/2005/8/layout/hList1"/>
    <dgm:cxn modelId="{CC43BA59-DE28-474D-8EA6-EF311A2E825C}" type="presParOf" srcId="{F713155D-172E-4905-9516-5D1585F9923F}" destId="{FB06E3C3-F9FF-4B1D-85D4-51DC9419E2AA}" srcOrd="0" destOrd="0" presId="urn:microsoft.com/office/officeart/2005/8/layout/hList1"/>
    <dgm:cxn modelId="{39F6434A-D531-428D-A13A-EA27BB6E1353}" type="presParOf" srcId="{FB06E3C3-F9FF-4B1D-85D4-51DC9419E2AA}" destId="{70500EED-E9D4-4706-B1A6-E1CD57C890CF}" srcOrd="0" destOrd="0" presId="urn:microsoft.com/office/officeart/2005/8/layout/hList1"/>
    <dgm:cxn modelId="{EBC8A95B-0686-4A30-ABB6-936E3E72E60F}" type="presParOf" srcId="{FB06E3C3-F9FF-4B1D-85D4-51DC9419E2AA}" destId="{F8D37648-C4AB-4852-8D4C-CC5292E07C96}" srcOrd="1" destOrd="0" presId="urn:microsoft.com/office/officeart/2005/8/layout/hList1"/>
    <dgm:cxn modelId="{2A9A9518-DCEE-484A-AAB1-5ABAD23C446B}" type="presParOf" srcId="{F713155D-172E-4905-9516-5D1585F9923F}" destId="{7E7EA291-A30C-4E77-895A-283359F1C5E7}" srcOrd="1" destOrd="0" presId="urn:microsoft.com/office/officeart/2005/8/layout/hList1"/>
    <dgm:cxn modelId="{9E1E264F-9BEC-46BC-8C29-0F3CF5FCCE78}" type="presParOf" srcId="{F713155D-172E-4905-9516-5D1585F9923F}" destId="{F07B7017-13F7-4B2A-AF4A-B221EE811C27}" srcOrd="2" destOrd="0" presId="urn:microsoft.com/office/officeart/2005/8/layout/hList1"/>
    <dgm:cxn modelId="{A865BEC1-F2DF-4847-9575-5AC73337662D}" type="presParOf" srcId="{F07B7017-13F7-4B2A-AF4A-B221EE811C27}" destId="{3BD3A498-74CB-406C-8A0C-DB73A5844D8C}" srcOrd="0" destOrd="0" presId="urn:microsoft.com/office/officeart/2005/8/layout/hList1"/>
    <dgm:cxn modelId="{254C281D-76B5-4299-BF82-F3800392159E}" type="presParOf" srcId="{F07B7017-13F7-4B2A-AF4A-B221EE811C27}" destId="{0E2B4E97-7A89-4E57-B71A-8FA962566CB2}" srcOrd="1" destOrd="0" presId="urn:microsoft.com/office/officeart/2005/8/layout/hList1"/>
    <dgm:cxn modelId="{974A58B7-FEC4-4D77-8B16-6F29CAEC73C9}" type="presParOf" srcId="{F713155D-172E-4905-9516-5D1585F9923F}" destId="{E4ACFC76-41B6-4E08-BAFC-9085F3E27E86}" srcOrd="3" destOrd="0" presId="urn:microsoft.com/office/officeart/2005/8/layout/hList1"/>
    <dgm:cxn modelId="{7DEE7933-5331-4099-AC6E-6DB7FC49BC60}" type="presParOf" srcId="{F713155D-172E-4905-9516-5D1585F9923F}" destId="{374FE2A3-C6BB-4C54-B2FA-94EB1E6D7FC3}" srcOrd="4" destOrd="0" presId="urn:microsoft.com/office/officeart/2005/8/layout/hList1"/>
    <dgm:cxn modelId="{A0A52E51-07A3-4D9A-AAC6-F5F3AD26CD73}" type="presParOf" srcId="{374FE2A3-C6BB-4C54-B2FA-94EB1E6D7FC3}" destId="{4A582154-268D-4648-B9B5-2526FBC69035}" srcOrd="0" destOrd="0" presId="urn:microsoft.com/office/officeart/2005/8/layout/hList1"/>
    <dgm:cxn modelId="{C103DD32-A9DC-44B8-BF36-F9F89325C25F}" type="presParOf" srcId="{374FE2A3-C6BB-4C54-B2FA-94EB1E6D7FC3}" destId="{D2A0AED3-B5B3-42D2-824A-2D600D09D680}" srcOrd="1" destOrd="0" presId="urn:microsoft.com/office/officeart/2005/8/layout/hList1"/>
    <dgm:cxn modelId="{B076E86E-9548-44D4-9564-BD82F3AEC847}" type="presParOf" srcId="{F713155D-172E-4905-9516-5D1585F9923F}" destId="{6471B596-1146-44C2-9B3B-D35249A17478}" srcOrd="5" destOrd="0" presId="urn:microsoft.com/office/officeart/2005/8/layout/hList1"/>
    <dgm:cxn modelId="{23005D41-2520-49FA-9D71-57C1FE3A8966}" type="presParOf" srcId="{F713155D-172E-4905-9516-5D1585F9923F}" destId="{19A91303-6A8D-47FD-927F-5FB24081ADF4}" srcOrd="6" destOrd="0" presId="urn:microsoft.com/office/officeart/2005/8/layout/hList1"/>
    <dgm:cxn modelId="{4B62AAF0-29E5-4509-84F4-B5B672265BA1}" type="presParOf" srcId="{19A91303-6A8D-47FD-927F-5FB24081ADF4}" destId="{A8AE55D0-AC69-4D2E-BC3A-5A5DE4B5F539}" srcOrd="0" destOrd="0" presId="urn:microsoft.com/office/officeart/2005/8/layout/hList1"/>
    <dgm:cxn modelId="{646290C0-DF62-46C4-A02B-91EC48369246}" type="presParOf" srcId="{19A91303-6A8D-47FD-927F-5FB24081ADF4}" destId="{61ADDF9F-022C-408E-B550-E5564A85A381}" srcOrd="1" destOrd="0" presId="urn:microsoft.com/office/officeart/2005/8/layout/hList1"/>
    <dgm:cxn modelId="{0E4A94C2-D7FC-4280-A355-B07DFEFBF615}" type="presParOf" srcId="{F713155D-172E-4905-9516-5D1585F9923F}" destId="{D0DC9433-7AFC-4A4C-A380-2E4EAB66B203}" srcOrd="7" destOrd="0" presId="urn:microsoft.com/office/officeart/2005/8/layout/hList1"/>
    <dgm:cxn modelId="{4DAF3A81-08E9-4327-B8E0-477C40A46B84}" type="presParOf" srcId="{F713155D-172E-4905-9516-5D1585F9923F}" destId="{457B179A-ADC7-4F48-A027-70306A73B5B9}" srcOrd="8" destOrd="0" presId="urn:microsoft.com/office/officeart/2005/8/layout/hList1"/>
    <dgm:cxn modelId="{49197469-F060-4EDE-AAF6-70CB1FD0D676}" type="presParOf" srcId="{457B179A-ADC7-4F48-A027-70306A73B5B9}" destId="{D4966FE2-12A8-4F47-B88C-B6B4B34798CE}" srcOrd="0" destOrd="0" presId="urn:microsoft.com/office/officeart/2005/8/layout/hList1"/>
    <dgm:cxn modelId="{E45C863B-E5F3-4014-90EE-550ADD5C4B88}" type="presParOf" srcId="{457B179A-ADC7-4F48-A027-70306A73B5B9}" destId="{03A4670A-69B1-441F-921C-69482286D8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3E28C-D028-4141-AE67-3A6FB44E79B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268D7B-F6B4-4DEF-AEF8-4ACB3DF6EE34}">
      <dgm:prSet phldrT="[Text]"/>
      <dgm:spPr/>
      <dgm:t>
        <a:bodyPr/>
        <a:lstStyle/>
        <a:p>
          <a:r>
            <a:rPr lang="en-US" dirty="0"/>
            <a:t>elements</a:t>
          </a:r>
        </a:p>
      </dgm:t>
    </dgm:pt>
    <dgm:pt modelId="{600C6F8D-8231-461B-B661-2D6846B46829}" type="parTrans" cxnId="{18B53E1D-B3B9-4E42-B940-4512FD4B6E39}">
      <dgm:prSet/>
      <dgm:spPr/>
      <dgm:t>
        <a:bodyPr/>
        <a:lstStyle/>
        <a:p>
          <a:endParaRPr lang="en-US"/>
        </a:p>
      </dgm:t>
    </dgm:pt>
    <dgm:pt modelId="{0FD9DBB0-91DD-47C9-93EA-E41274049ED6}" type="sibTrans" cxnId="{18B53E1D-B3B9-4E42-B940-4512FD4B6E39}">
      <dgm:prSet/>
      <dgm:spPr/>
      <dgm:t>
        <a:bodyPr/>
        <a:lstStyle/>
        <a:p>
          <a:endParaRPr lang="en-US"/>
        </a:p>
      </dgm:t>
    </dgm:pt>
    <dgm:pt modelId="{3B884D71-7F07-4BDC-BA46-1F50645AA5CF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E19CD634-D846-41A6-B70C-32A50D7530BD}" type="parTrans" cxnId="{BE8AF127-13BE-4B5A-8A86-5ADCCED52FE9}">
      <dgm:prSet/>
      <dgm:spPr/>
      <dgm:t>
        <a:bodyPr/>
        <a:lstStyle/>
        <a:p>
          <a:endParaRPr lang="en-US"/>
        </a:p>
      </dgm:t>
    </dgm:pt>
    <dgm:pt modelId="{745C4D48-66E8-4EA4-9362-BBC6E425E215}" type="sibTrans" cxnId="{BE8AF127-13BE-4B5A-8A86-5ADCCED52FE9}">
      <dgm:prSet/>
      <dgm:spPr/>
      <dgm:t>
        <a:bodyPr/>
        <a:lstStyle/>
        <a:p>
          <a:endParaRPr lang="en-US"/>
        </a:p>
      </dgm:t>
    </dgm:pt>
    <dgm:pt modelId="{1A155A65-FCF0-4F89-933D-F85F1A66AABB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B8C2A8F5-D520-4EFB-83E8-5E95DD51B20D}" type="parTrans" cxnId="{C1DD05B1-9A04-453D-AEE7-04458A521162}">
      <dgm:prSet/>
      <dgm:spPr/>
      <dgm:t>
        <a:bodyPr/>
        <a:lstStyle/>
        <a:p>
          <a:endParaRPr lang="en-US"/>
        </a:p>
      </dgm:t>
    </dgm:pt>
    <dgm:pt modelId="{8CF3E818-BB6E-49B2-A60D-EABE56330724}" type="sibTrans" cxnId="{C1DD05B1-9A04-453D-AEE7-04458A521162}">
      <dgm:prSet/>
      <dgm:spPr/>
      <dgm:t>
        <a:bodyPr/>
        <a:lstStyle/>
        <a:p>
          <a:endParaRPr lang="en-US"/>
        </a:p>
      </dgm:t>
    </dgm:pt>
    <dgm:pt modelId="{B618364E-FE43-4F17-9C56-744CD13FD5CD}">
      <dgm:prSet phldrT="[Text]"/>
      <dgm:spPr/>
      <dgm:t>
        <a:bodyPr/>
        <a:lstStyle/>
        <a:p>
          <a:r>
            <a:rPr lang="en-US" dirty="0"/>
            <a:t>style</a:t>
          </a:r>
        </a:p>
      </dgm:t>
    </dgm:pt>
    <dgm:pt modelId="{4A4DAB33-9B37-4A8F-9BD0-FC191B77ACB0}" type="parTrans" cxnId="{F1E47797-76CF-40CD-9DDA-FAD70128C73B}">
      <dgm:prSet/>
      <dgm:spPr/>
      <dgm:t>
        <a:bodyPr/>
        <a:lstStyle/>
        <a:p>
          <a:endParaRPr lang="en-US"/>
        </a:p>
      </dgm:t>
    </dgm:pt>
    <dgm:pt modelId="{598C4864-0726-493A-B113-1237E95B5545}" type="sibTrans" cxnId="{F1E47797-76CF-40CD-9DDA-FAD70128C73B}">
      <dgm:prSet/>
      <dgm:spPr/>
      <dgm:t>
        <a:bodyPr/>
        <a:lstStyle/>
        <a:p>
          <a:endParaRPr lang="en-US"/>
        </a:p>
      </dgm:t>
    </dgm:pt>
    <dgm:pt modelId="{F713155D-172E-4905-9516-5D1585F9923F}" type="pres">
      <dgm:prSet presAssocID="{94C3E28C-D028-4141-AE67-3A6FB44E79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7B7017-13F7-4B2A-AF4A-B221EE811C27}" type="pres">
      <dgm:prSet presAssocID="{74268D7B-F6B4-4DEF-AEF8-4ACB3DF6EE34}" presName="composite" presStyleCnt="0"/>
      <dgm:spPr/>
    </dgm:pt>
    <dgm:pt modelId="{3BD3A498-74CB-406C-8A0C-DB73A5844D8C}" type="pres">
      <dgm:prSet presAssocID="{74268D7B-F6B4-4DEF-AEF8-4ACB3DF6EE3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B4E97-7A89-4E57-B71A-8FA962566CB2}" type="pres">
      <dgm:prSet presAssocID="{74268D7B-F6B4-4DEF-AEF8-4ACB3DF6EE34}" presName="desTx" presStyleLbl="alignAccFollowNode1" presStyleIdx="0" presStyleCnt="4">
        <dgm:presLayoutVars>
          <dgm:bulletEnabled val="1"/>
        </dgm:presLayoutVars>
      </dgm:prSet>
      <dgm:spPr/>
    </dgm:pt>
    <dgm:pt modelId="{E4ACFC76-41B6-4E08-BAFC-9085F3E27E86}" type="pres">
      <dgm:prSet presAssocID="{0FD9DBB0-91DD-47C9-93EA-E41274049ED6}" presName="space" presStyleCnt="0"/>
      <dgm:spPr/>
    </dgm:pt>
    <dgm:pt modelId="{30F1194E-AA1C-4D68-9054-9FC5A0382518}" type="pres">
      <dgm:prSet presAssocID="{3B884D71-7F07-4BDC-BA46-1F50645AA5CF}" presName="composite" presStyleCnt="0"/>
      <dgm:spPr/>
    </dgm:pt>
    <dgm:pt modelId="{1E94B211-8A82-412C-B167-5482FD85915C}" type="pres">
      <dgm:prSet presAssocID="{3B884D71-7F07-4BDC-BA46-1F50645AA5C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8A224-C2CD-4E39-B5DF-704FC87EDA8D}" type="pres">
      <dgm:prSet presAssocID="{3B884D71-7F07-4BDC-BA46-1F50645AA5CF}" presName="desTx" presStyleLbl="alignAccFollowNode1" presStyleIdx="1" presStyleCnt="4">
        <dgm:presLayoutVars>
          <dgm:bulletEnabled val="1"/>
        </dgm:presLayoutVars>
      </dgm:prSet>
      <dgm:spPr/>
    </dgm:pt>
    <dgm:pt modelId="{5DED31BA-5F52-45A2-AD4B-FFC65162B4D5}" type="pres">
      <dgm:prSet presAssocID="{745C4D48-66E8-4EA4-9362-BBC6E425E215}" presName="space" presStyleCnt="0"/>
      <dgm:spPr/>
    </dgm:pt>
    <dgm:pt modelId="{374FE2A3-C6BB-4C54-B2FA-94EB1E6D7FC3}" type="pres">
      <dgm:prSet presAssocID="{1A155A65-FCF0-4F89-933D-F85F1A66AABB}" presName="composite" presStyleCnt="0"/>
      <dgm:spPr/>
    </dgm:pt>
    <dgm:pt modelId="{4A582154-268D-4648-B9B5-2526FBC69035}" type="pres">
      <dgm:prSet presAssocID="{1A155A65-FCF0-4F89-933D-F85F1A66AABB}" presName="parTx" presStyleLbl="alignNode1" presStyleIdx="2" presStyleCnt="4" custLinFactX="14166" custLinFactNeighborX="100000" custLinFactNeighborY="-2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0AED3-B5B3-42D2-824A-2D600D09D680}" type="pres">
      <dgm:prSet presAssocID="{1A155A65-FCF0-4F89-933D-F85F1A66AABB}" presName="desTx" presStyleLbl="alignAccFollowNode1" presStyleIdx="2" presStyleCnt="4">
        <dgm:presLayoutVars>
          <dgm:bulletEnabled val="1"/>
        </dgm:presLayoutVars>
      </dgm:prSet>
      <dgm:spPr/>
    </dgm:pt>
    <dgm:pt modelId="{6471B596-1146-44C2-9B3B-D35249A17478}" type="pres">
      <dgm:prSet presAssocID="{8CF3E818-BB6E-49B2-A60D-EABE56330724}" presName="space" presStyleCnt="0"/>
      <dgm:spPr/>
    </dgm:pt>
    <dgm:pt modelId="{19A91303-6A8D-47FD-927F-5FB24081ADF4}" type="pres">
      <dgm:prSet presAssocID="{B618364E-FE43-4F17-9C56-744CD13FD5CD}" presName="composite" presStyleCnt="0"/>
      <dgm:spPr/>
    </dgm:pt>
    <dgm:pt modelId="{A8AE55D0-AC69-4D2E-BC3A-5A5DE4B5F539}" type="pres">
      <dgm:prSet presAssocID="{B618364E-FE43-4F17-9C56-744CD13FD5CD}" presName="parTx" presStyleLbl="alignNode1" presStyleIdx="3" presStyleCnt="4" custLinFactX="-13934" custLinFactNeighborX="-100000" custLinFactNeighborY="30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DDF9F-022C-408E-B550-E5564A85A381}" type="pres">
      <dgm:prSet presAssocID="{B618364E-FE43-4F17-9C56-744CD13FD5C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8B53E1D-B3B9-4E42-B940-4512FD4B6E39}" srcId="{94C3E28C-D028-4141-AE67-3A6FB44E79B4}" destId="{74268D7B-F6B4-4DEF-AEF8-4ACB3DF6EE34}" srcOrd="0" destOrd="0" parTransId="{600C6F8D-8231-461B-B661-2D6846B46829}" sibTransId="{0FD9DBB0-91DD-47C9-93EA-E41274049ED6}"/>
    <dgm:cxn modelId="{BE8AF127-13BE-4B5A-8A86-5ADCCED52FE9}" srcId="{94C3E28C-D028-4141-AE67-3A6FB44E79B4}" destId="{3B884D71-7F07-4BDC-BA46-1F50645AA5CF}" srcOrd="1" destOrd="0" parTransId="{E19CD634-D846-41A6-B70C-32A50D7530BD}" sibTransId="{745C4D48-66E8-4EA4-9362-BBC6E425E215}"/>
    <dgm:cxn modelId="{F1E47797-76CF-40CD-9DDA-FAD70128C73B}" srcId="{94C3E28C-D028-4141-AE67-3A6FB44E79B4}" destId="{B618364E-FE43-4F17-9C56-744CD13FD5CD}" srcOrd="3" destOrd="0" parTransId="{4A4DAB33-9B37-4A8F-9BD0-FC191B77ACB0}" sibTransId="{598C4864-0726-493A-B113-1237E95B5545}"/>
    <dgm:cxn modelId="{27B695CC-48EF-46E2-9404-898748497756}" type="presOf" srcId="{1A155A65-FCF0-4F89-933D-F85F1A66AABB}" destId="{4A582154-268D-4648-B9B5-2526FBC69035}" srcOrd="0" destOrd="0" presId="urn:microsoft.com/office/officeart/2005/8/layout/hList1"/>
    <dgm:cxn modelId="{C1DD05B1-9A04-453D-AEE7-04458A521162}" srcId="{94C3E28C-D028-4141-AE67-3A6FB44E79B4}" destId="{1A155A65-FCF0-4F89-933D-F85F1A66AABB}" srcOrd="2" destOrd="0" parTransId="{B8C2A8F5-D520-4EFB-83E8-5E95DD51B20D}" sibTransId="{8CF3E818-BB6E-49B2-A60D-EABE56330724}"/>
    <dgm:cxn modelId="{094299E4-081C-4209-8D9D-6E92964CCB89}" type="presOf" srcId="{B618364E-FE43-4F17-9C56-744CD13FD5CD}" destId="{A8AE55D0-AC69-4D2E-BC3A-5A5DE4B5F539}" srcOrd="0" destOrd="0" presId="urn:microsoft.com/office/officeart/2005/8/layout/hList1"/>
    <dgm:cxn modelId="{609B3BFE-84A6-4028-87ED-98F05047FA95}" type="presOf" srcId="{3B884D71-7F07-4BDC-BA46-1F50645AA5CF}" destId="{1E94B211-8A82-412C-B167-5482FD85915C}" srcOrd="0" destOrd="0" presId="urn:microsoft.com/office/officeart/2005/8/layout/hList1"/>
    <dgm:cxn modelId="{E144C497-BF33-4707-95C8-7E7BC87104A3}" type="presOf" srcId="{94C3E28C-D028-4141-AE67-3A6FB44E79B4}" destId="{F713155D-172E-4905-9516-5D1585F9923F}" srcOrd="0" destOrd="0" presId="urn:microsoft.com/office/officeart/2005/8/layout/hList1"/>
    <dgm:cxn modelId="{951AC0B4-6C11-4845-9A9C-1B66931D222C}" type="presOf" srcId="{74268D7B-F6B4-4DEF-AEF8-4ACB3DF6EE34}" destId="{3BD3A498-74CB-406C-8A0C-DB73A5844D8C}" srcOrd="0" destOrd="0" presId="urn:microsoft.com/office/officeart/2005/8/layout/hList1"/>
    <dgm:cxn modelId="{9E52C0B5-4FA8-415F-A72F-EB8310A55870}" type="presParOf" srcId="{F713155D-172E-4905-9516-5D1585F9923F}" destId="{F07B7017-13F7-4B2A-AF4A-B221EE811C27}" srcOrd="0" destOrd="0" presId="urn:microsoft.com/office/officeart/2005/8/layout/hList1"/>
    <dgm:cxn modelId="{270E2F8F-A6C9-4CBF-A4B7-6153E226A662}" type="presParOf" srcId="{F07B7017-13F7-4B2A-AF4A-B221EE811C27}" destId="{3BD3A498-74CB-406C-8A0C-DB73A5844D8C}" srcOrd="0" destOrd="0" presId="urn:microsoft.com/office/officeart/2005/8/layout/hList1"/>
    <dgm:cxn modelId="{9DC020BD-BD64-444C-9D49-2324EEE193D0}" type="presParOf" srcId="{F07B7017-13F7-4B2A-AF4A-B221EE811C27}" destId="{0E2B4E97-7A89-4E57-B71A-8FA962566CB2}" srcOrd="1" destOrd="0" presId="urn:microsoft.com/office/officeart/2005/8/layout/hList1"/>
    <dgm:cxn modelId="{74B5DFFC-F256-40B6-AEB6-AFCE7D6CB312}" type="presParOf" srcId="{F713155D-172E-4905-9516-5D1585F9923F}" destId="{E4ACFC76-41B6-4E08-BAFC-9085F3E27E86}" srcOrd="1" destOrd="0" presId="urn:microsoft.com/office/officeart/2005/8/layout/hList1"/>
    <dgm:cxn modelId="{182539F6-5056-4FC0-97E7-908AA5BA776D}" type="presParOf" srcId="{F713155D-172E-4905-9516-5D1585F9923F}" destId="{30F1194E-AA1C-4D68-9054-9FC5A0382518}" srcOrd="2" destOrd="0" presId="urn:microsoft.com/office/officeart/2005/8/layout/hList1"/>
    <dgm:cxn modelId="{40284F52-A892-4A47-81FA-9EA766F0E693}" type="presParOf" srcId="{30F1194E-AA1C-4D68-9054-9FC5A0382518}" destId="{1E94B211-8A82-412C-B167-5482FD85915C}" srcOrd="0" destOrd="0" presId="urn:microsoft.com/office/officeart/2005/8/layout/hList1"/>
    <dgm:cxn modelId="{921270B1-A583-430A-9BE9-6B00C22C6C1B}" type="presParOf" srcId="{30F1194E-AA1C-4D68-9054-9FC5A0382518}" destId="{7B48A224-C2CD-4E39-B5DF-704FC87EDA8D}" srcOrd="1" destOrd="0" presId="urn:microsoft.com/office/officeart/2005/8/layout/hList1"/>
    <dgm:cxn modelId="{1BB93547-69AF-4DAD-B3F0-FB094C335078}" type="presParOf" srcId="{F713155D-172E-4905-9516-5D1585F9923F}" destId="{5DED31BA-5F52-45A2-AD4B-FFC65162B4D5}" srcOrd="3" destOrd="0" presId="urn:microsoft.com/office/officeart/2005/8/layout/hList1"/>
    <dgm:cxn modelId="{D4F94E4A-8154-4A09-A698-C0F7BFB1AFCA}" type="presParOf" srcId="{F713155D-172E-4905-9516-5D1585F9923F}" destId="{374FE2A3-C6BB-4C54-B2FA-94EB1E6D7FC3}" srcOrd="4" destOrd="0" presId="urn:microsoft.com/office/officeart/2005/8/layout/hList1"/>
    <dgm:cxn modelId="{DFC8F768-F2C1-420F-89D4-887248A3616C}" type="presParOf" srcId="{374FE2A3-C6BB-4C54-B2FA-94EB1E6D7FC3}" destId="{4A582154-268D-4648-B9B5-2526FBC69035}" srcOrd="0" destOrd="0" presId="urn:microsoft.com/office/officeart/2005/8/layout/hList1"/>
    <dgm:cxn modelId="{49400BFC-99FE-48EB-A3BD-7553F87F755D}" type="presParOf" srcId="{374FE2A3-C6BB-4C54-B2FA-94EB1E6D7FC3}" destId="{D2A0AED3-B5B3-42D2-824A-2D600D09D680}" srcOrd="1" destOrd="0" presId="urn:microsoft.com/office/officeart/2005/8/layout/hList1"/>
    <dgm:cxn modelId="{EEDE4A56-0AB7-40F8-8E95-38D39D105D3E}" type="presParOf" srcId="{F713155D-172E-4905-9516-5D1585F9923F}" destId="{6471B596-1146-44C2-9B3B-D35249A17478}" srcOrd="5" destOrd="0" presId="urn:microsoft.com/office/officeart/2005/8/layout/hList1"/>
    <dgm:cxn modelId="{3F02B230-0C59-4292-A8A4-B8ABCA2EEA4B}" type="presParOf" srcId="{F713155D-172E-4905-9516-5D1585F9923F}" destId="{19A91303-6A8D-47FD-927F-5FB24081ADF4}" srcOrd="6" destOrd="0" presId="urn:microsoft.com/office/officeart/2005/8/layout/hList1"/>
    <dgm:cxn modelId="{3634011E-7A47-41F3-A71C-160E16A0810C}" type="presParOf" srcId="{19A91303-6A8D-47FD-927F-5FB24081ADF4}" destId="{A8AE55D0-AC69-4D2E-BC3A-5A5DE4B5F539}" srcOrd="0" destOrd="0" presId="urn:microsoft.com/office/officeart/2005/8/layout/hList1"/>
    <dgm:cxn modelId="{556E2C85-E02B-40D5-B8ED-024F8DC76ECD}" type="presParOf" srcId="{19A91303-6A8D-47FD-927F-5FB24081ADF4}" destId="{61ADDF9F-022C-408E-B550-E5564A85A3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0716E-9643-496D-8868-1CFB464821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204009-2DA1-457D-B34F-5296715ED0EB}">
      <dgm:prSet phldrT="[Text]"/>
      <dgm:spPr/>
      <dgm:t>
        <a:bodyPr/>
        <a:lstStyle/>
        <a:p>
          <a:r>
            <a:rPr lang="en-US" b="0" i="0" dirty="0"/>
            <a:t>The document itself is a document node</a:t>
          </a:r>
          <a:endParaRPr lang="en-US" dirty="0"/>
        </a:p>
      </dgm:t>
    </dgm:pt>
    <dgm:pt modelId="{E9063760-BFAF-4C28-9ACD-C0CFADC82A2C}" type="parTrans" cxnId="{F0B07DCB-A56B-4A46-B177-2FD045BE0DAD}">
      <dgm:prSet/>
      <dgm:spPr/>
      <dgm:t>
        <a:bodyPr/>
        <a:lstStyle/>
        <a:p>
          <a:endParaRPr lang="en-US"/>
        </a:p>
      </dgm:t>
    </dgm:pt>
    <dgm:pt modelId="{C6311CD1-FFD7-4097-B1FE-8C8FC80D7798}" type="sibTrans" cxnId="{F0B07DCB-A56B-4A46-B177-2FD045BE0DAD}">
      <dgm:prSet/>
      <dgm:spPr/>
      <dgm:t>
        <a:bodyPr/>
        <a:lstStyle/>
        <a:p>
          <a:endParaRPr lang="en-US"/>
        </a:p>
      </dgm:t>
    </dgm:pt>
    <dgm:pt modelId="{6D06C2B4-8898-4A4E-A544-0BC758A42D63}">
      <dgm:prSet/>
      <dgm:spPr/>
      <dgm:t>
        <a:bodyPr/>
        <a:lstStyle/>
        <a:p>
          <a:r>
            <a:rPr lang="en-US" b="0" i="0"/>
            <a:t>All HTML elements are element nodes</a:t>
          </a:r>
        </a:p>
      </dgm:t>
    </dgm:pt>
    <dgm:pt modelId="{4C6EEC63-160E-4A4E-84AE-1CED7BBA4E23}" type="parTrans" cxnId="{D5EE68C5-AB8B-48BA-AFD0-7CCE171E20A3}">
      <dgm:prSet/>
      <dgm:spPr/>
      <dgm:t>
        <a:bodyPr/>
        <a:lstStyle/>
        <a:p>
          <a:endParaRPr lang="en-US"/>
        </a:p>
      </dgm:t>
    </dgm:pt>
    <dgm:pt modelId="{AE7DA054-698F-4977-AE3F-F18357051288}" type="sibTrans" cxnId="{D5EE68C5-AB8B-48BA-AFD0-7CCE171E20A3}">
      <dgm:prSet/>
      <dgm:spPr/>
      <dgm:t>
        <a:bodyPr/>
        <a:lstStyle/>
        <a:p>
          <a:endParaRPr lang="en-US"/>
        </a:p>
      </dgm:t>
    </dgm:pt>
    <dgm:pt modelId="{ADF7A74C-CD08-4571-AA46-F48368259B3A}">
      <dgm:prSet/>
      <dgm:spPr/>
      <dgm:t>
        <a:bodyPr/>
        <a:lstStyle/>
        <a:p>
          <a:r>
            <a:rPr lang="en-US" b="0" i="0"/>
            <a:t>All HTML attributes are attribute nodes</a:t>
          </a:r>
        </a:p>
      </dgm:t>
    </dgm:pt>
    <dgm:pt modelId="{1D3F8EBC-A173-468A-AA61-7F253336832C}" type="parTrans" cxnId="{C9F1AA1D-921A-4D29-B58E-B135D18FE017}">
      <dgm:prSet/>
      <dgm:spPr/>
      <dgm:t>
        <a:bodyPr/>
        <a:lstStyle/>
        <a:p>
          <a:endParaRPr lang="en-US"/>
        </a:p>
      </dgm:t>
    </dgm:pt>
    <dgm:pt modelId="{509DB240-CAE6-4357-8601-1AB8E32BAEF4}" type="sibTrans" cxnId="{C9F1AA1D-921A-4D29-B58E-B135D18FE017}">
      <dgm:prSet/>
      <dgm:spPr/>
      <dgm:t>
        <a:bodyPr/>
        <a:lstStyle/>
        <a:p>
          <a:endParaRPr lang="en-US"/>
        </a:p>
      </dgm:t>
    </dgm:pt>
    <dgm:pt modelId="{205460CA-DFC1-4CD4-A883-F61A94D9FA2F}">
      <dgm:prSet/>
      <dgm:spPr/>
      <dgm:t>
        <a:bodyPr/>
        <a:lstStyle/>
        <a:p>
          <a:r>
            <a:rPr lang="en-US" b="0" i="0"/>
            <a:t>Text inside HTML elements are text nodes</a:t>
          </a:r>
        </a:p>
      </dgm:t>
    </dgm:pt>
    <dgm:pt modelId="{14AED0D7-4E9D-4A62-ACBE-CAEEE2EA47B5}" type="parTrans" cxnId="{5157AB1B-F2DE-44F5-B260-4AF8F3FACBAE}">
      <dgm:prSet/>
      <dgm:spPr/>
      <dgm:t>
        <a:bodyPr/>
        <a:lstStyle/>
        <a:p>
          <a:endParaRPr lang="en-US"/>
        </a:p>
      </dgm:t>
    </dgm:pt>
    <dgm:pt modelId="{EDA4CA8A-57B9-4A39-A820-87DBCE907FB1}" type="sibTrans" cxnId="{5157AB1B-F2DE-44F5-B260-4AF8F3FACBAE}">
      <dgm:prSet/>
      <dgm:spPr/>
      <dgm:t>
        <a:bodyPr/>
        <a:lstStyle/>
        <a:p>
          <a:endParaRPr lang="en-US"/>
        </a:p>
      </dgm:t>
    </dgm:pt>
    <dgm:pt modelId="{D0724676-C3C4-4FCE-B46E-7D2470E8EE5A}">
      <dgm:prSet/>
      <dgm:spPr/>
      <dgm:t>
        <a:bodyPr/>
        <a:lstStyle/>
        <a:p>
          <a:r>
            <a:rPr lang="en-US" b="0" i="0"/>
            <a:t>Comments are comment nodes</a:t>
          </a:r>
        </a:p>
      </dgm:t>
    </dgm:pt>
    <dgm:pt modelId="{CF6ED6FA-F6B2-485A-B23B-BBB320095431}" type="parTrans" cxnId="{5827EFF7-748C-4EE9-BF57-6C36E67855A1}">
      <dgm:prSet/>
      <dgm:spPr/>
      <dgm:t>
        <a:bodyPr/>
        <a:lstStyle/>
        <a:p>
          <a:endParaRPr lang="en-US"/>
        </a:p>
      </dgm:t>
    </dgm:pt>
    <dgm:pt modelId="{CA858EDD-1742-4E48-A2DE-CDDDF04B428A}" type="sibTrans" cxnId="{5827EFF7-748C-4EE9-BF57-6C36E67855A1}">
      <dgm:prSet/>
      <dgm:spPr/>
      <dgm:t>
        <a:bodyPr/>
        <a:lstStyle/>
        <a:p>
          <a:endParaRPr lang="en-US"/>
        </a:p>
      </dgm:t>
    </dgm:pt>
    <dgm:pt modelId="{09ABE7ED-0FF6-4FB5-A5BB-366020FB2001}" type="pres">
      <dgm:prSet presAssocID="{40D0716E-9643-496D-8868-1CFB464821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0AA9C6-B082-4D66-89B9-E6C601EF7BA2}" type="pres">
      <dgm:prSet presAssocID="{DD204009-2DA1-457D-B34F-5296715ED0E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1F3E1-E250-4D9C-BB7E-62A9DE42CE66}" type="pres">
      <dgm:prSet presAssocID="{C6311CD1-FFD7-4097-B1FE-8C8FC80D7798}" presName="spacer" presStyleCnt="0"/>
      <dgm:spPr/>
    </dgm:pt>
    <dgm:pt modelId="{E697D741-CA6E-4A51-808B-C4EABC5F0313}" type="pres">
      <dgm:prSet presAssocID="{6D06C2B4-8898-4A4E-A544-0BC758A42D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E95E-DCFE-42F4-A2DC-A249E55089E8}" type="pres">
      <dgm:prSet presAssocID="{AE7DA054-698F-4977-AE3F-F18357051288}" presName="spacer" presStyleCnt="0"/>
      <dgm:spPr/>
    </dgm:pt>
    <dgm:pt modelId="{8F5DE4D2-9E38-4CB4-A6EF-7BACA7E48292}" type="pres">
      <dgm:prSet presAssocID="{ADF7A74C-CD08-4571-AA46-F48368259B3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CAEC2-E8DE-4AA1-85A4-AB21212AA39F}" type="pres">
      <dgm:prSet presAssocID="{509DB240-CAE6-4357-8601-1AB8E32BAEF4}" presName="spacer" presStyleCnt="0"/>
      <dgm:spPr/>
    </dgm:pt>
    <dgm:pt modelId="{EDBF1C30-E96D-4F7B-A4FF-C69D2F2E8B0A}" type="pres">
      <dgm:prSet presAssocID="{205460CA-DFC1-4CD4-A883-F61A94D9FA2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05436-FA09-4958-AD28-55B03E597BF1}" type="pres">
      <dgm:prSet presAssocID="{EDA4CA8A-57B9-4A39-A820-87DBCE907FB1}" presName="spacer" presStyleCnt="0"/>
      <dgm:spPr/>
    </dgm:pt>
    <dgm:pt modelId="{D7207F2A-49D9-4C8D-9D72-FC196E737A9D}" type="pres">
      <dgm:prSet presAssocID="{D0724676-C3C4-4FCE-B46E-7D2470E8EE5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201823-BA44-4DE9-AF83-D8BCF8C5F13C}" type="presOf" srcId="{205460CA-DFC1-4CD4-A883-F61A94D9FA2F}" destId="{EDBF1C30-E96D-4F7B-A4FF-C69D2F2E8B0A}" srcOrd="0" destOrd="0" presId="urn:microsoft.com/office/officeart/2005/8/layout/vList2"/>
    <dgm:cxn modelId="{C9F1AA1D-921A-4D29-B58E-B135D18FE017}" srcId="{40D0716E-9643-496D-8868-1CFB464821A4}" destId="{ADF7A74C-CD08-4571-AA46-F48368259B3A}" srcOrd="2" destOrd="0" parTransId="{1D3F8EBC-A173-468A-AA61-7F253336832C}" sibTransId="{509DB240-CAE6-4357-8601-1AB8E32BAEF4}"/>
    <dgm:cxn modelId="{DC551898-AD2D-4E3B-A7D8-C3A5F2EC03E7}" type="presOf" srcId="{6D06C2B4-8898-4A4E-A544-0BC758A42D63}" destId="{E697D741-CA6E-4A51-808B-C4EABC5F0313}" srcOrd="0" destOrd="0" presId="urn:microsoft.com/office/officeart/2005/8/layout/vList2"/>
    <dgm:cxn modelId="{0A6CB0BB-8901-444A-BACA-576E33BCE899}" type="presOf" srcId="{D0724676-C3C4-4FCE-B46E-7D2470E8EE5A}" destId="{D7207F2A-49D9-4C8D-9D72-FC196E737A9D}" srcOrd="0" destOrd="0" presId="urn:microsoft.com/office/officeart/2005/8/layout/vList2"/>
    <dgm:cxn modelId="{5157AB1B-F2DE-44F5-B260-4AF8F3FACBAE}" srcId="{40D0716E-9643-496D-8868-1CFB464821A4}" destId="{205460CA-DFC1-4CD4-A883-F61A94D9FA2F}" srcOrd="3" destOrd="0" parTransId="{14AED0D7-4E9D-4A62-ACBE-CAEEE2EA47B5}" sibTransId="{EDA4CA8A-57B9-4A39-A820-87DBCE907FB1}"/>
    <dgm:cxn modelId="{B06CB458-53F4-4A06-B462-464C1D1A2F92}" type="presOf" srcId="{40D0716E-9643-496D-8868-1CFB464821A4}" destId="{09ABE7ED-0FF6-4FB5-A5BB-366020FB2001}" srcOrd="0" destOrd="0" presId="urn:microsoft.com/office/officeart/2005/8/layout/vList2"/>
    <dgm:cxn modelId="{AB84B6D2-5E6E-483D-8549-2C53D749C87F}" type="presOf" srcId="{DD204009-2DA1-457D-B34F-5296715ED0EB}" destId="{9A0AA9C6-B082-4D66-89B9-E6C601EF7BA2}" srcOrd="0" destOrd="0" presId="urn:microsoft.com/office/officeart/2005/8/layout/vList2"/>
    <dgm:cxn modelId="{5827EFF7-748C-4EE9-BF57-6C36E67855A1}" srcId="{40D0716E-9643-496D-8868-1CFB464821A4}" destId="{D0724676-C3C4-4FCE-B46E-7D2470E8EE5A}" srcOrd="4" destOrd="0" parTransId="{CF6ED6FA-F6B2-485A-B23B-BBB320095431}" sibTransId="{CA858EDD-1742-4E48-A2DE-CDDDF04B428A}"/>
    <dgm:cxn modelId="{F0B07DCB-A56B-4A46-B177-2FD045BE0DAD}" srcId="{40D0716E-9643-496D-8868-1CFB464821A4}" destId="{DD204009-2DA1-457D-B34F-5296715ED0EB}" srcOrd="0" destOrd="0" parTransId="{E9063760-BFAF-4C28-9ACD-C0CFADC82A2C}" sibTransId="{C6311CD1-FFD7-4097-B1FE-8C8FC80D7798}"/>
    <dgm:cxn modelId="{D5EE68C5-AB8B-48BA-AFD0-7CCE171E20A3}" srcId="{40D0716E-9643-496D-8868-1CFB464821A4}" destId="{6D06C2B4-8898-4A4E-A544-0BC758A42D63}" srcOrd="1" destOrd="0" parTransId="{4C6EEC63-160E-4A4E-84AE-1CED7BBA4E23}" sibTransId="{AE7DA054-698F-4977-AE3F-F18357051288}"/>
    <dgm:cxn modelId="{D737AC71-C8B8-4436-B4E1-51BECB08338F}" type="presOf" srcId="{ADF7A74C-CD08-4571-AA46-F48368259B3A}" destId="{8F5DE4D2-9E38-4CB4-A6EF-7BACA7E48292}" srcOrd="0" destOrd="0" presId="urn:microsoft.com/office/officeart/2005/8/layout/vList2"/>
    <dgm:cxn modelId="{C3E45154-A34B-4A77-ACBF-F3A4743EECAD}" type="presParOf" srcId="{09ABE7ED-0FF6-4FB5-A5BB-366020FB2001}" destId="{9A0AA9C6-B082-4D66-89B9-E6C601EF7BA2}" srcOrd="0" destOrd="0" presId="urn:microsoft.com/office/officeart/2005/8/layout/vList2"/>
    <dgm:cxn modelId="{80782DE0-1EC5-4A97-BC9E-DB0AB998CD8D}" type="presParOf" srcId="{09ABE7ED-0FF6-4FB5-A5BB-366020FB2001}" destId="{1F21F3E1-E250-4D9C-BB7E-62A9DE42CE66}" srcOrd="1" destOrd="0" presId="urn:microsoft.com/office/officeart/2005/8/layout/vList2"/>
    <dgm:cxn modelId="{7683EFDE-52CD-4EE7-BEAE-B3DB6D98AB3D}" type="presParOf" srcId="{09ABE7ED-0FF6-4FB5-A5BB-366020FB2001}" destId="{E697D741-CA6E-4A51-808B-C4EABC5F0313}" srcOrd="2" destOrd="0" presId="urn:microsoft.com/office/officeart/2005/8/layout/vList2"/>
    <dgm:cxn modelId="{DF19ECF9-809B-4A59-B298-0674A8F9797F}" type="presParOf" srcId="{09ABE7ED-0FF6-4FB5-A5BB-366020FB2001}" destId="{A5C8E95E-DCFE-42F4-A2DC-A249E55089E8}" srcOrd="3" destOrd="0" presId="urn:microsoft.com/office/officeart/2005/8/layout/vList2"/>
    <dgm:cxn modelId="{09CF4409-B1DC-4CB8-A9C8-47C216A032A9}" type="presParOf" srcId="{09ABE7ED-0FF6-4FB5-A5BB-366020FB2001}" destId="{8F5DE4D2-9E38-4CB4-A6EF-7BACA7E48292}" srcOrd="4" destOrd="0" presId="urn:microsoft.com/office/officeart/2005/8/layout/vList2"/>
    <dgm:cxn modelId="{1F06D95A-6381-4947-96B0-F52134E2530D}" type="presParOf" srcId="{09ABE7ED-0FF6-4FB5-A5BB-366020FB2001}" destId="{05ECAEC2-E8DE-4AA1-85A4-AB21212AA39F}" srcOrd="5" destOrd="0" presId="urn:microsoft.com/office/officeart/2005/8/layout/vList2"/>
    <dgm:cxn modelId="{794F0B1B-C021-4FFF-B234-5BA7C16CC876}" type="presParOf" srcId="{09ABE7ED-0FF6-4FB5-A5BB-366020FB2001}" destId="{EDBF1C30-E96D-4F7B-A4FF-C69D2F2E8B0A}" srcOrd="6" destOrd="0" presId="urn:microsoft.com/office/officeart/2005/8/layout/vList2"/>
    <dgm:cxn modelId="{DFC96225-2169-4A98-BE85-DE5950976416}" type="presParOf" srcId="{09ABE7ED-0FF6-4FB5-A5BB-366020FB2001}" destId="{AEF05436-FA09-4958-AD28-55B03E597BF1}" srcOrd="7" destOrd="0" presId="urn:microsoft.com/office/officeart/2005/8/layout/vList2"/>
    <dgm:cxn modelId="{70A1FA4F-E0E2-4D18-925D-4AD765587AA6}" type="presParOf" srcId="{09ABE7ED-0FF6-4FB5-A5BB-366020FB2001}" destId="{D7207F2A-49D9-4C8D-9D72-FC196E737A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79F5C-56FB-48B0-905D-2EA59C42041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50F17C-3EA3-4A46-A9C5-9EBD70CAA8BB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US" dirty="0"/>
        </a:p>
      </dgm:t>
    </dgm:pt>
    <dgm:pt modelId="{FA95FD84-95A1-4349-AE20-FFEE74E79956}" type="parTrans" cxnId="{8F142B08-CEA0-49FA-BB7E-68215214EB4B}">
      <dgm:prSet/>
      <dgm:spPr/>
      <dgm:t>
        <a:bodyPr/>
        <a:lstStyle/>
        <a:p>
          <a:endParaRPr lang="en-US"/>
        </a:p>
      </dgm:t>
    </dgm:pt>
    <dgm:pt modelId="{528D367D-1D5F-44BB-98BC-0D9A804EAFF7}" type="sibTrans" cxnId="{8F142B08-CEA0-49FA-BB7E-68215214EB4B}">
      <dgm:prSet/>
      <dgm:spPr/>
      <dgm:t>
        <a:bodyPr/>
        <a:lstStyle/>
        <a:p>
          <a:endParaRPr lang="en-US"/>
        </a:p>
      </dgm:t>
    </dgm:pt>
    <dgm:pt modelId="{D648B82F-43A8-4190-9AC0-C90773A99871}">
      <dgm:prSet phldrT="[Text]"/>
      <dgm:spPr/>
      <dgm:t>
        <a:bodyPr/>
        <a:lstStyle/>
        <a:p>
          <a:r>
            <a:rPr lang="en-US" dirty="0" smtClean="0"/>
            <a:t>Checkbox</a:t>
          </a:r>
          <a:endParaRPr lang="en-US" dirty="0"/>
        </a:p>
      </dgm:t>
    </dgm:pt>
    <dgm:pt modelId="{7869643E-93AF-4A00-AB1D-4D6F9B1BA031}" type="parTrans" cxnId="{47FBEF43-5306-40B7-9BD8-5F7AC6590A68}">
      <dgm:prSet/>
      <dgm:spPr/>
      <dgm:t>
        <a:bodyPr/>
        <a:lstStyle/>
        <a:p>
          <a:endParaRPr lang="en-US"/>
        </a:p>
      </dgm:t>
    </dgm:pt>
    <dgm:pt modelId="{C2312BB7-1575-4464-8F16-5E961A6AE648}" type="sibTrans" cxnId="{47FBEF43-5306-40B7-9BD8-5F7AC6590A68}">
      <dgm:prSet/>
      <dgm:spPr/>
      <dgm:t>
        <a:bodyPr/>
        <a:lstStyle/>
        <a:p>
          <a:endParaRPr lang="en-US"/>
        </a:p>
      </dgm:t>
    </dgm:pt>
    <dgm:pt modelId="{5AB75A90-AF60-4C37-B89F-75B6A0F6E53E}">
      <dgm:prSet phldrT="[Text]"/>
      <dgm:spPr/>
      <dgm:t>
        <a:bodyPr/>
        <a:lstStyle/>
        <a:p>
          <a:r>
            <a:rPr lang="en-US" dirty="0" smtClean="0"/>
            <a:t>Radio</a:t>
          </a:r>
          <a:endParaRPr lang="en-US" dirty="0"/>
        </a:p>
      </dgm:t>
    </dgm:pt>
    <dgm:pt modelId="{8174BCF3-72F8-4214-9A37-5866E33DD6D5}" type="parTrans" cxnId="{C06F9109-2069-41EF-A1A4-7CC4B862470C}">
      <dgm:prSet/>
      <dgm:spPr/>
      <dgm:t>
        <a:bodyPr/>
        <a:lstStyle/>
        <a:p>
          <a:endParaRPr lang="en-US"/>
        </a:p>
      </dgm:t>
    </dgm:pt>
    <dgm:pt modelId="{2B885DF1-C3B5-45BF-B3FB-CCB1B9882E7E}" type="sibTrans" cxnId="{C06F9109-2069-41EF-A1A4-7CC4B862470C}">
      <dgm:prSet/>
      <dgm:spPr/>
      <dgm:t>
        <a:bodyPr/>
        <a:lstStyle/>
        <a:p>
          <a:endParaRPr lang="en-US"/>
        </a:p>
      </dgm:t>
    </dgm:pt>
    <dgm:pt modelId="{A5C979BE-262C-4939-BE84-B1A57D81905E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EF410CD5-0684-4150-BEDE-35F377E4210C}" type="parTrans" cxnId="{60B2210A-1498-4719-815C-096792C72FAB}">
      <dgm:prSet/>
      <dgm:spPr/>
      <dgm:t>
        <a:bodyPr/>
        <a:lstStyle/>
        <a:p>
          <a:endParaRPr lang="en-US"/>
        </a:p>
      </dgm:t>
    </dgm:pt>
    <dgm:pt modelId="{26144166-A726-42EC-B6FF-6BCEA6050EF2}" type="sibTrans" cxnId="{60B2210A-1498-4719-815C-096792C72FAB}">
      <dgm:prSet/>
      <dgm:spPr/>
      <dgm:t>
        <a:bodyPr/>
        <a:lstStyle/>
        <a:p>
          <a:endParaRPr lang="en-US"/>
        </a:p>
      </dgm:t>
    </dgm:pt>
    <dgm:pt modelId="{49A1519B-170A-46A0-A74E-A22368706EC8}">
      <dgm:prSet phldrT="[Text]"/>
      <dgm:spPr/>
      <dgm:t>
        <a:bodyPr/>
        <a:lstStyle/>
        <a:p>
          <a:r>
            <a:rPr lang="en-US" dirty="0" err="1" smtClean="0"/>
            <a:t>Textarea</a:t>
          </a:r>
          <a:endParaRPr lang="en-US" dirty="0"/>
        </a:p>
      </dgm:t>
    </dgm:pt>
    <dgm:pt modelId="{6F36CF44-6D1C-42BC-9F9C-0FC561643FEC}" type="parTrans" cxnId="{23174356-44FF-43FB-B0E0-744E478A44C4}">
      <dgm:prSet/>
      <dgm:spPr/>
      <dgm:t>
        <a:bodyPr/>
        <a:lstStyle/>
        <a:p>
          <a:endParaRPr lang="en-US"/>
        </a:p>
      </dgm:t>
    </dgm:pt>
    <dgm:pt modelId="{55856FB6-2777-4D71-BF6F-3AB0F4085A95}" type="sibTrans" cxnId="{23174356-44FF-43FB-B0E0-744E478A44C4}">
      <dgm:prSet/>
      <dgm:spPr/>
      <dgm:t>
        <a:bodyPr/>
        <a:lstStyle/>
        <a:p>
          <a:endParaRPr lang="en-US"/>
        </a:p>
      </dgm:t>
    </dgm:pt>
    <dgm:pt modelId="{4510B0AD-1905-4574-B964-92A3949C93B0}">
      <dgm:prSet phldrT="[Text]"/>
      <dgm:spPr/>
      <dgm:t>
        <a:bodyPr/>
        <a:lstStyle/>
        <a:p>
          <a:r>
            <a:rPr lang="en-US" dirty="0" smtClean="0"/>
            <a:t>Reset</a:t>
          </a:r>
          <a:endParaRPr lang="en-US" dirty="0"/>
        </a:p>
      </dgm:t>
    </dgm:pt>
    <dgm:pt modelId="{9104090D-1D25-439F-A0DB-FBEFEFBA4C55}" type="parTrans" cxnId="{00980FA9-18B9-4465-B768-237D241C3017}">
      <dgm:prSet/>
      <dgm:spPr/>
      <dgm:t>
        <a:bodyPr/>
        <a:lstStyle/>
        <a:p>
          <a:endParaRPr lang="en-US"/>
        </a:p>
      </dgm:t>
    </dgm:pt>
    <dgm:pt modelId="{BE81D3FF-DFE0-42C3-8FCD-3EE8E091FE95}" type="sibTrans" cxnId="{00980FA9-18B9-4465-B768-237D241C3017}">
      <dgm:prSet/>
      <dgm:spPr/>
      <dgm:t>
        <a:bodyPr/>
        <a:lstStyle/>
        <a:p>
          <a:endParaRPr lang="en-US"/>
        </a:p>
      </dgm:t>
    </dgm:pt>
    <dgm:pt modelId="{86552CEF-4AAB-4201-B3E1-025800E3AE6E}">
      <dgm:prSet phldrT="[Text]"/>
      <dgm:spPr/>
      <dgm:t>
        <a:bodyPr/>
        <a:lstStyle/>
        <a:p>
          <a:r>
            <a:rPr lang="en-US" dirty="0" smtClean="0"/>
            <a:t>Submit</a:t>
          </a:r>
          <a:endParaRPr lang="en-US" dirty="0"/>
        </a:p>
      </dgm:t>
    </dgm:pt>
    <dgm:pt modelId="{5F8C182F-D45B-4EB1-A90F-D9B3E2FFECFF}" type="parTrans" cxnId="{34958395-24B8-44F5-884A-68D2054D1140}">
      <dgm:prSet/>
      <dgm:spPr/>
      <dgm:t>
        <a:bodyPr/>
        <a:lstStyle/>
        <a:p>
          <a:endParaRPr lang="en-US"/>
        </a:p>
      </dgm:t>
    </dgm:pt>
    <dgm:pt modelId="{2695F407-3959-4DC7-B578-49C192B6E247}" type="sibTrans" cxnId="{34958395-24B8-44F5-884A-68D2054D1140}">
      <dgm:prSet/>
      <dgm:spPr/>
      <dgm:t>
        <a:bodyPr/>
        <a:lstStyle/>
        <a:p>
          <a:endParaRPr lang="en-US"/>
        </a:p>
      </dgm:t>
    </dgm:pt>
    <dgm:pt modelId="{C5ABD8E2-6A2B-4222-A6EB-3ACC6AD36FE1}">
      <dgm:prSet phldrT="[Text]"/>
      <dgm:spPr/>
      <dgm:t>
        <a:bodyPr/>
        <a:lstStyle/>
        <a:p>
          <a:r>
            <a:rPr lang="en-US" dirty="0" smtClean="0"/>
            <a:t>Text</a:t>
          </a:r>
          <a:endParaRPr lang="en-US" dirty="0"/>
        </a:p>
      </dgm:t>
    </dgm:pt>
    <dgm:pt modelId="{CCB0FBCA-6BC0-4BAF-91F7-1327BD77A338}" type="parTrans" cxnId="{0C438569-2D62-426C-9B0C-0CC2F97F9155}">
      <dgm:prSet/>
      <dgm:spPr/>
      <dgm:t>
        <a:bodyPr/>
        <a:lstStyle/>
        <a:p>
          <a:endParaRPr lang="en-US"/>
        </a:p>
      </dgm:t>
    </dgm:pt>
    <dgm:pt modelId="{A462DAD4-FD2B-4203-9025-96139CB84FE1}" type="sibTrans" cxnId="{0C438569-2D62-426C-9B0C-0CC2F97F9155}">
      <dgm:prSet/>
      <dgm:spPr/>
      <dgm:t>
        <a:bodyPr/>
        <a:lstStyle/>
        <a:p>
          <a:endParaRPr lang="en-US"/>
        </a:p>
      </dgm:t>
    </dgm:pt>
    <dgm:pt modelId="{43B88BCB-33CC-4BC7-9847-C50AD7C88673}" type="pres">
      <dgm:prSet presAssocID="{77E79F5C-56FB-48B0-905D-2EA59C4204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D2BD6F-A2D2-4BBC-9873-51D936503AA6}" type="pres">
      <dgm:prSet presAssocID="{C5ABD8E2-6A2B-4222-A6EB-3ACC6AD36FE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99801-C9C6-4BCF-BEC0-5B884C1E3A00}" type="pres">
      <dgm:prSet presAssocID="{A462DAD4-FD2B-4203-9025-96139CB84FE1}" presName="sibTrans" presStyleCnt="0"/>
      <dgm:spPr/>
    </dgm:pt>
    <dgm:pt modelId="{B4ABFAEB-DB1F-4539-85D4-D2F4998DC8D7}" type="pres">
      <dgm:prSet presAssocID="{1550F17C-3EA3-4A46-A9C5-9EBD70CAA8B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E193-9C63-4FFD-8FDA-E413F1B524B8}" type="pres">
      <dgm:prSet presAssocID="{528D367D-1D5F-44BB-98BC-0D9A804EAFF7}" presName="sibTrans" presStyleCnt="0"/>
      <dgm:spPr/>
    </dgm:pt>
    <dgm:pt modelId="{A980E564-2C5D-4AE4-84E8-6D6DA17C1551}" type="pres">
      <dgm:prSet presAssocID="{D648B82F-43A8-4190-9AC0-C90773A9987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E9BE7-3EBA-408E-9B2A-AC47129E7A4F}" type="pres">
      <dgm:prSet presAssocID="{C2312BB7-1575-4464-8F16-5E961A6AE648}" presName="sibTrans" presStyleCnt="0"/>
      <dgm:spPr/>
    </dgm:pt>
    <dgm:pt modelId="{0A3AABB4-06D5-4FC6-BFAF-1EDD85E8B199}" type="pres">
      <dgm:prSet presAssocID="{5AB75A90-AF60-4C37-B89F-75B6A0F6E53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1C1C4-F5AA-43EC-9F77-54913A431AFA}" type="pres">
      <dgm:prSet presAssocID="{2B885DF1-C3B5-45BF-B3FB-CCB1B9882E7E}" presName="sibTrans" presStyleCnt="0"/>
      <dgm:spPr/>
    </dgm:pt>
    <dgm:pt modelId="{64E061A6-D84A-438F-ABE8-E8DDBF0BBA18}" type="pres">
      <dgm:prSet presAssocID="{A5C979BE-262C-4939-BE84-B1A57D81905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05C63-7D59-464C-98C9-6C98AD388083}" type="pres">
      <dgm:prSet presAssocID="{26144166-A726-42EC-B6FF-6BCEA6050EF2}" presName="sibTrans" presStyleCnt="0"/>
      <dgm:spPr/>
    </dgm:pt>
    <dgm:pt modelId="{B8D492DD-7525-4FDF-BBA6-80312C6C9939}" type="pres">
      <dgm:prSet presAssocID="{49A1519B-170A-46A0-A74E-A22368706EC8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14-B319-437F-9197-675EA9AD31E9}" type="pres">
      <dgm:prSet presAssocID="{55856FB6-2777-4D71-BF6F-3AB0F4085A95}" presName="sibTrans" presStyleCnt="0"/>
      <dgm:spPr/>
    </dgm:pt>
    <dgm:pt modelId="{D8963AE9-BE3C-4BD7-9A05-F1A0DB8DC5FC}" type="pres">
      <dgm:prSet presAssocID="{4510B0AD-1905-4574-B964-92A3949C93B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E56DD-F753-4D93-9A8F-97CF32BBE0D6}" type="pres">
      <dgm:prSet presAssocID="{BE81D3FF-DFE0-42C3-8FCD-3EE8E091FE95}" presName="sibTrans" presStyleCnt="0"/>
      <dgm:spPr/>
    </dgm:pt>
    <dgm:pt modelId="{A00AE503-5733-45D4-B716-9943D5C48D2C}" type="pres">
      <dgm:prSet presAssocID="{86552CEF-4AAB-4201-B3E1-025800E3AE6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AC710E-78A5-4143-91C7-E34BD2C178B2}" type="presOf" srcId="{D648B82F-43A8-4190-9AC0-C90773A99871}" destId="{A980E564-2C5D-4AE4-84E8-6D6DA17C1551}" srcOrd="0" destOrd="0" presId="urn:microsoft.com/office/officeart/2005/8/layout/default"/>
    <dgm:cxn modelId="{146CD71F-028A-41B2-A7C1-ABD5DE1D2758}" type="presOf" srcId="{77E79F5C-56FB-48B0-905D-2EA59C420410}" destId="{43B88BCB-33CC-4BC7-9847-C50AD7C88673}" srcOrd="0" destOrd="0" presId="urn:microsoft.com/office/officeart/2005/8/layout/default"/>
    <dgm:cxn modelId="{C06F9109-2069-41EF-A1A4-7CC4B862470C}" srcId="{77E79F5C-56FB-48B0-905D-2EA59C420410}" destId="{5AB75A90-AF60-4C37-B89F-75B6A0F6E53E}" srcOrd="3" destOrd="0" parTransId="{8174BCF3-72F8-4214-9A37-5866E33DD6D5}" sibTransId="{2B885DF1-C3B5-45BF-B3FB-CCB1B9882E7E}"/>
    <dgm:cxn modelId="{1EC19D2C-95FB-4EA1-B0E0-0464D6C2E2C6}" type="presOf" srcId="{C5ABD8E2-6A2B-4222-A6EB-3ACC6AD36FE1}" destId="{D0D2BD6F-A2D2-4BBC-9873-51D936503AA6}" srcOrd="0" destOrd="0" presId="urn:microsoft.com/office/officeart/2005/8/layout/default"/>
    <dgm:cxn modelId="{D9A0E5E6-33AE-4D50-A01F-DC8CCCD22C22}" type="presOf" srcId="{5AB75A90-AF60-4C37-B89F-75B6A0F6E53E}" destId="{0A3AABB4-06D5-4FC6-BFAF-1EDD85E8B199}" srcOrd="0" destOrd="0" presId="urn:microsoft.com/office/officeart/2005/8/layout/default"/>
    <dgm:cxn modelId="{0C438569-2D62-426C-9B0C-0CC2F97F9155}" srcId="{77E79F5C-56FB-48B0-905D-2EA59C420410}" destId="{C5ABD8E2-6A2B-4222-A6EB-3ACC6AD36FE1}" srcOrd="0" destOrd="0" parTransId="{CCB0FBCA-6BC0-4BAF-91F7-1327BD77A338}" sibTransId="{A462DAD4-FD2B-4203-9025-96139CB84FE1}"/>
    <dgm:cxn modelId="{642A0914-48A6-43BA-B402-4BED5A0E1342}" type="presOf" srcId="{1550F17C-3EA3-4A46-A9C5-9EBD70CAA8BB}" destId="{B4ABFAEB-DB1F-4539-85D4-D2F4998DC8D7}" srcOrd="0" destOrd="0" presId="urn:microsoft.com/office/officeart/2005/8/layout/default"/>
    <dgm:cxn modelId="{D5D634EC-D2C8-47F4-9BAE-2ED0C1B89ADB}" type="presOf" srcId="{86552CEF-4AAB-4201-B3E1-025800E3AE6E}" destId="{A00AE503-5733-45D4-B716-9943D5C48D2C}" srcOrd="0" destOrd="0" presId="urn:microsoft.com/office/officeart/2005/8/layout/default"/>
    <dgm:cxn modelId="{00980FA9-18B9-4465-B768-237D241C3017}" srcId="{77E79F5C-56FB-48B0-905D-2EA59C420410}" destId="{4510B0AD-1905-4574-B964-92A3949C93B0}" srcOrd="6" destOrd="0" parTransId="{9104090D-1D25-439F-A0DB-FBEFEFBA4C55}" sibTransId="{BE81D3FF-DFE0-42C3-8FCD-3EE8E091FE95}"/>
    <dgm:cxn modelId="{60B2210A-1498-4719-815C-096792C72FAB}" srcId="{77E79F5C-56FB-48B0-905D-2EA59C420410}" destId="{A5C979BE-262C-4939-BE84-B1A57D81905E}" srcOrd="4" destOrd="0" parTransId="{EF410CD5-0684-4150-BEDE-35F377E4210C}" sibTransId="{26144166-A726-42EC-B6FF-6BCEA6050EF2}"/>
    <dgm:cxn modelId="{8F142B08-CEA0-49FA-BB7E-68215214EB4B}" srcId="{77E79F5C-56FB-48B0-905D-2EA59C420410}" destId="{1550F17C-3EA3-4A46-A9C5-9EBD70CAA8BB}" srcOrd="1" destOrd="0" parTransId="{FA95FD84-95A1-4349-AE20-FFEE74E79956}" sibTransId="{528D367D-1D5F-44BB-98BC-0D9A804EAFF7}"/>
    <dgm:cxn modelId="{23174356-44FF-43FB-B0E0-744E478A44C4}" srcId="{77E79F5C-56FB-48B0-905D-2EA59C420410}" destId="{49A1519B-170A-46A0-A74E-A22368706EC8}" srcOrd="5" destOrd="0" parTransId="{6F36CF44-6D1C-42BC-9F9C-0FC561643FEC}" sibTransId="{55856FB6-2777-4D71-BF6F-3AB0F4085A95}"/>
    <dgm:cxn modelId="{51EDC0C0-E1AC-4607-84EC-97CA0D61BC14}" type="presOf" srcId="{49A1519B-170A-46A0-A74E-A22368706EC8}" destId="{B8D492DD-7525-4FDF-BBA6-80312C6C9939}" srcOrd="0" destOrd="0" presId="urn:microsoft.com/office/officeart/2005/8/layout/default"/>
    <dgm:cxn modelId="{34958395-24B8-44F5-884A-68D2054D1140}" srcId="{77E79F5C-56FB-48B0-905D-2EA59C420410}" destId="{86552CEF-4AAB-4201-B3E1-025800E3AE6E}" srcOrd="7" destOrd="0" parTransId="{5F8C182F-D45B-4EB1-A90F-D9B3E2FFECFF}" sibTransId="{2695F407-3959-4DC7-B578-49C192B6E247}"/>
    <dgm:cxn modelId="{47FBEF43-5306-40B7-9BD8-5F7AC6590A68}" srcId="{77E79F5C-56FB-48B0-905D-2EA59C420410}" destId="{D648B82F-43A8-4190-9AC0-C90773A99871}" srcOrd="2" destOrd="0" parTransId="{7869643E-93AF-4A00-AB1D-4D6F9B1BA031}" sibTransId="{C2312BB7-1575-4464-8F16-5E961A6AE648}"/>
    <dgm:cxn modelId="{3743AB72-69A3-4B7F-9115-72D62B1C2679}" type="presOf" srcId="{A5C979BE-262C-4939-BE84-B1A57D81905E}" destId="{64E061A6-D84A-438F-ABE8-E8DDBF0BBA18}" srcOrd="0" destOrd="0" presId="urn:microsoft.com/office/officeart/2005/8/layout/default"/>
    <dgm:cxn modelId="{5C2F9547-7A20-4AC8-902E-91FA69FE670B}" type="presOf" srcId="{4510B0AD-1905-4574-B964-92A3949C93B0}" destId="{D8963AE9-BE3C-4BD7-9A05-F1A0DB8DC5FC}" srcOrd="0" destOrd="0" presId="urn:microsoft.com/office/officeart/2005/8/layout/default"/>
    <dgm:cxn modelId="{E4660606-4BA1-426E-86A4-CAED78D117B8}" type="presParOf" srcId="{43B88BCB-33CC-4BC7-9847-C50AD7C88673}" destId="{D0D2BD6F-A2D2-4BBC-9873-51D936503AA6}" srcOrd="0" destOrd="0" presId="urn:microsoft.com/office/officeart/2005/8/layout/default"/>
    <dgm:cxn modelId="{C5E94400-A00B-4D0D-8D78-DFF49471B9C6}" type="presParOf" srcId="{43B88BCB-33CC-4BC7-9847-C50AD7C88673}" destId="{5A499801-C9C6-4BCF-BEC0-5B884C1E3A00}" srcOrd="1" destOrd="0" presId="urn:microsoft.com/office/officeart/2005/8/layout/default"/>
    <dgm:cxn modelId="{28D1CC8C-3243-40BE-BE63-F1CB9B9553FE}" type="presParOf" srcId="{43B88BCB-33CC-4BC7-9847-C50AD7C88673}" destId="{B4ABFAEB-DB1F-4539-85D4-D2F4998DC8D7}" srcOrd="2" destOrd="0" presId="urn:microsoft.com/office/officeart/2005/8/layout/default"/>
    <dgm:cxn modelId="{8B4D773E-0342-42D5-8DBB-933D05A6D589}" type="presParOf" srcId="{43B88BCB-33CC-4BC7-9847-C50AD7C88673}" destId="{497CE193-9C63-4FFD-8FDA-E413F1B524B8}" srcOrd="3" destOrd="0" presId="urn:microsoft.com/office/officeart/2005/8/layout/default"/>
    <dgm:cxn modelId="{EAC0100B-214E-4485-8AED-63C38FB3AF11}" type="presParOf" srcId="{43B88BCB-33CC-4BC7-9847-C50AD7C88673}" destId="{A980E564-2C5D-4AE4-84E8-6D6DA17C1551}" srcOrd="4" destOrd="0" presId="urn:microsoft.com/office/officeart/2005/8/layout/default"/>
    <dgm:cxn modelId="{441D808B-F746-4634-BF9D-03C1B861FADF}" type="presParOf" srcId="{43B88BCB-33CC-4BC7-9847-C50AD7C88673}" destId="{1C4E9BE7-3EBA-408E-9B2A-AC47129E7A4F}" srcOrd="5" destOrd="0" presId="urn:microsoft.com/office/officeart/2005/8/layout/default"/>
    <dgm:cxn modelId="{55CED501-D1F6-4DE8-8398-10B0527E7B90}" type="presParOf" srcId="{43B88BCB-33CC-4BC7-9847-C50AD7C88673}" destId="{0A3AABB4-06D5-4FC6-BFAF-1EDD85E8B199}" srcOrd="6" destOrd="0" presId="urn:microsoft.com/office/officeart/2005/8/layout/default"/>
    <dgm:cxn modelId="{F5AA82D9-6539-45AE-8FA7-4B9E0FE34B95}" type="presParOf" srcId="{43B88BCB-33CC-4BC7-9847-C50AD7C88673}" destId="{A641C1C4-F5AA-43EC-9F77-54913A431AFA}" srcOrd="7" destOrd="0" presId="urn:microsoft.com/office/officeart/2005/8/layout/default"/>
    <dgm:cxn modelId="{5FE9EB86-6CEC-4D6D-884F-4F1F7E2C9B7B}" type="presParOf" srcId="{43B88BCB-33CC-4BC7-9847-C50AD7C88673}" destId="{64E061A6-D84A-438F-ABE8-E8DDBF0BBA18}" srcOrd="8" destOrd="0" presId="urn:microsoft.com/office/officeart/2005/8/layout/default"/>
    <dgm:cxn modelId="{3463508E-54BB-41A4-806D-812283012287}" type="presParOf" srcId="{43B88BCB-33CC-4BC7-9847-C50AD7C88673}" destId="{48D05C63-7D59-464C-98C9-6C98AD388083}" srcOrd="9" destOrd="0" presId="urn:microsoft.com/office/officeart/2005/8/layout/default"/>
    <dgm:cxn modelId="{9FE7B321-619B-47AF-8E34-E5A3129693F1}" type="presParOf" srcId="{43B88BCB-33CC-4BC7-9847-C50AD7C88673}" destId="{B8D492DD-7525-4FDF-BBA6-80312C6C9939}" srcOrd="10" destOrd="0" presId="urn:microsoft.com/office/officeart/2005/8/layout/default"/>
    <dgm:cxn modelId="{07BB916B-CD2A-478E-9510-41BE71EC001F}" type="presParOf" srcId="{43B88BCB-33CC-4BC7-9847-C50AD7C88673}" destId="{44CAD814-B319-437F-9197-675EA9AD31E9}" srcOrd="11" destOrd="0" presId="urn:microsoft.com/office/officeart/2005/8/layout/default"/>
    <dgm:cxn modelId="{925E8FC6-BCEC-406C-B3F8-9A9C71FC2240}" type="presParOf" srcId="{43B88BCB-33CC-4BC7-9847-C50AD7C88673}" destId="{D8963AE9-BE3C-4BD7-9A05-F1A0DB8DC5FC}" srcOrd="12" destOrd="0" presId="urn:microsoft.com/office/officeart/2005/8/layout/default"/>
    <dgm:cxn modelId="{7231792F-38C0-4F45-B49C-57FD9AA27A4A}" type="presParOf" srcId="{43B88BCB-33CC-4BC7-9847-C50AD7C88673}" destId="{E32E56DD-F753-4D93-9A8F-97CF32BBE0D6}" srcOrd="13" destOrd="0" presId="urn:microsoft.com/office/officeart/2005/8/layout/default"/>
    <dgm:cxn modelId="{503CA030-1C18-425B-8746-91C3AF817FE2}" type="presParOf" srcId="{43B88BCB-33CC-4BC7-9847-C50AD7C88673}" destId="{A00AE503-5733-45D4-B716-9943D5C48D2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00EED-E9D4-4706-B1A6-E1CD57C890CF}">
      <dsp:nvSpPr>
        <dsp:cNvPr id="0" name=""/>
        <dsp:cNvSpPr/>
      </dsp:nvSpPr>
      <dsp:spPr>
        <a:xfrm>
          <a:off x="4765" y="683858"/>
          <a:ext cx="1826874" cy="7307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Screen</a:t>
          </a:r>
          <a:endParaRPr lang="en-US" sz="2600" kern="1200" dirty="0"/>
        </a:p>
      </dsp:txBody>
      <dsp:txXfrm>
        <a:off x="4765" y="683858"/>
        <a:ext cx="1826874" cy="730749"/>
      </dsp:txXfrm>
    </dsp:sp>
    <dsp:sp modelId="{F8D37648-C4AB-4852-8D4C-CC5292E07C96}">
      <dsp:nvSpPr>
        <dsp:cNvPr id="0" name=""/>
        <dsp:cNvSpPr/>
      </dsp:nvSpPr>
      <dsp:spPr>
        <a:xfrm>
          <a:off x="4765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3A498-74CB-406C-8A0C-DB73A5844D8C}">
      <dsp:nvSpPr>
        <dsp:cNvPr id="0" name=""/>
        <dsp:cNvSpPr/>
      </dsp:nvSpPr>
      <dsp:spPr>
        <a:xfrm>
          <a:off x="2087402" y="683858"/>
          <a:ext cx="1826874" cy="730749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navigator</a:t>
          </a:r>
        </a:p>
      </dsp:txBody>
      <dsp:txXfrm>
        <a:off x="2087402" y="683858"/>
        <a:ext cx="1826874" cy="730749"/>
      </dsp:txXfrm>
    </dsp:sp>
    <dsp:sp modelId="{0E2B4E97-7A89-4E57-B71A-8FA962566CB2}">
      <dsp:nvSpPr>
        <dsp:cNvPr id="0" name=""/>
        <dsp:cNvSpPr/>
      </dsp:nvSpPr>
      <dsp:spPr>
        <a:xfrm>
          <a:off x="2087402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47939"/>
              <a:satOff val="-3204"/>
              <a:lumOff val="-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82154-268D-4648-B9B5-2526FBC69035}">
      <dsp:nvSpPr>
        <dsp:cNvPr id="0" name=""/>
        <dsp:cNvSpPr/>
      </dsp:nvSpPr>
      <dsp:spPr>
        <a:xfrm>
          <a:off x="4170038" y="683858"/>
          <a:ext cx="1826874" cy="73074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location</a:t>
          </a:r>
        </a:p>
      </dsp:txBody>
      <dsp:txXfrm>
        <a:off x="4170038" y="683858"/>
        <a:ext cx="1826874" cy="730749"/>
      </dsp:txXfrm>
    </dsp:sp>
    <dsp:sp modelId="{D2A0AED3-B5B3-42D2-824A-2D600D09D680}">
      <dsp:nvSpPr>
        <dsp:cNvPr id="0" name=""/>
        <dsp:cNvSpPr/>
      </dsp:nvSpPr>
      <dsp:spPr>
        <a:xfrm>
          <a:off x="4170038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E55D0-AC69-4D2E-BC3A-5A5DE4B5F539}">
      <dsp:nvSpPr>
        <dsp:cNvPr id="0" name=""/>
        <dsp:cNvSpPr/>
      </dsp:nvSpPr>
      <dsp:spPr>
        <a:xfrm>
          <a:off x="6252675" y="683858"/>
          <a:ext cx="1826874" cy="730749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history</a:t>
          </a:r>
        </a:p>
      </dsp:txBody>
      <dsp:txXfrm>
        <a:off x="6252675" y="683858"/>
        <a:ext cx="1826874" cy="730749"/>
      </dsp:txXfrm>
    </dsp:sp>
    <dsp:sp modelId="{61ADDF9F-022C-408E-B550-E5564A85A381}">
      <dsp:nvSpPr>
        <dsp:cNvPr id="0" name=""/>
        <dsp:cNvSpPr/>
      </dsp:nvSpPr>
      <dsp:spPr>
        <a:xfrm>
          <a:off x="6252675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43816"/>
              <a:satOff val="-9612"/>
              <a:lumOff val="-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66FE2-12A8-4F47-B88C-B6B4B34798CE}">
      <dsp:nvSpPr>
        <dsp:cNvPr id="0" name=""/>
        <dsp:cNvSpPr/>
      </dsp:nvSpPr>
      <dsp:spPr>
        <a:xfrm>
          <a:off x="8335312" y="683858"/>
          <a:ext cx="1826874" cy="73074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Document</a:t>
          </a:r>
          <a:endParaRPr lang="en-US" sz="2600" kern="1200" dirty="0"/>
        </a:p>
      </dsp:txBody>
      <dsp:txXfrm>
        <a:off x="8335312" y="683858"/>
        <a:ext cx="1826874" cy="730749"/>
      </dsp:txXfrm>
    </dsp:sp>
    <dsp:sp modelId="{03A4670A-69B1-441F-921C-69482286D869}">
      <dsp:nvSpPr>
        <dsp:cNvPr id="0" name=""/>
        <dsp:cNvSpPr/>
      </dsp:nvSpPr>
      <dsp:spPr>
        <a:xfrm>
          <a:off x="8335312" y="1414607"/>
          <a:ext cx="1826874" cy="114192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3A498-74CB-406C-8A0C-DB73A5844D8C}">
      <dsp:nvSpPr>
        <dsp:cNvPr id="0" name=""/>
        <dsp:cNvSpPr/>
      </dsp:nvSpPr>
      <dsp:spPr>
        <a:xfrm>
          <a:off x="3822" y="391895"/>
          <a:ext cx="2298485" cy="9193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elements</a:t>
          </a:r>
        </a:p>
      </dsp:txBody>
      <dsp:txXfrm>
        <a:off x="3822" y="391895"/>
        <a:ext cx="2298485" cy="919394"/>
      </dsp:txXfrm>
    </dsp:sp>
    <dsp:sp modelId="{0E2B4E97-7A89-4E57-B71A-8FA962566CB2}">
      <dsp:nvSpPr>
        <dsp:cNvPr id="0" name=""/>
        <dsp:cNvSpPr/>
      </dsp:nvSpPr>
      <dsp:spPr>
        <a:xfrm>
          <a:off x="3822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4B211-8A82-412C-B167-5482FD85915C}">
      <dsp:nvSpPr>
        <dsp:cNvPr id="0" name=""/>
        <dsp:cNvSpPr/>
      </dsp:nvSpPr>
      <dsp:spPr>
        <a:xfrm>
          <a:off x="2624096" y="391895"/>
          <a:ext cx="2298485" cy="919394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attributes</a:t>
          </a:r>
        </a:p>
      </dsp:txBody>
      <dsp:txXfrm>
        <a:off x="2624096" y="391895"/>
        <a:ext cx="2298485" cy="919394"/>
      </dsp:txXfrm>
    </dsp:sp>
    <dsp:sp modelId="{7B48A224-C2CD-4E39-B5DF-704FC87EDA8D}">
      <dsp:nvSpPr>
        <dsp:cNvPr id="0" name=""/>
        <dsp:cNvSpPr/>
      </dsp:nvSpPr>
      <dsp:spPr>
        <a:xfrm>
          <a:off x="2624096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82154-268D-4648-B9B5-2526FBC69035}">
      <dsp:nvSpPr>
        <dsp:cNvPr id="0" name=""/>
        <dsp:cNvSpPr/>
      </dsp:nvSpPr>
      <dsp:spPr>
        <a:xfrm>
          <a:off x="7868459" y="389174"/>
          <a:ext cx="2298485" cy="919394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events</a:t>
          </a:r>
        </a:p>
      </dsp:txBody>
      <dsp:txXfrm>
        <a:off x="7868459" y="389174"/>
        <a:ext cx="2298485" cy="919394"/>
      </dsp:txXfrm>
    </dsp:sp>
    <dsp:sp modelId="{D2A0AED3-B5B3-42D2-824A-2D600D09D680}">
      <dsp:nvSpPr>
        <dsp:cNvPr id="0" name=""/>
        <dsp:cNvSpPr/>
      </dsp:nvSpPr>
      <dsp:spPr>
        <a:xfrm>
          <a:off x="5244370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E55D0-AC69-4D2E-BC3A-5A5DE4B5F539}">
      <dsp:nvSpPr>
        <dsp:cNvPr id="0" name=""/>
        <dsp:cNvSpPr/>
      </dsp:nvSpPr>
      <dsp:spPr>
        <a:xfrm>
          <a:off x="5245887" y="420029"/>
          <a:ext cx="2298485" cy="9193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style</a:t>
          </a:r>
        </a:p>
      </dsp:txBody>
      <dsp:txXfrm>
        <a:off x="5245887" y="420029"/>
        <a:ext cx="2298485" cy="919394"/>
      </dsp:txXfrm>
    </dsp:sp>
    <dsp:sp modelId="{61ADDF9F-022C-408E-B550-E5564A85A381}">
      <dsp:nvSpPr>
        <dsp:cNvPr id="0" name=""/>
        <dsp:cNvSpPr/>
      </dsp:nvSpPr>
      <dsp:spPr>
        <a:xfrm>
          <a:off x="7864643" y="1311290"/>
          <a:ext cx="2298485" cy="153719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AA9C6-B082-4D66-89B9-E6C601EF7BA2}">
      <dsp:nvSpPr>
        <dsp:cNvPr id="0" name=""/>
        <dsp:cNvSpPr/>
      </dsp:nvSpPr>
      <dsp:spPr>
        <a:xfrm>
          <a:off x="0" y="48788"/>
          <a:ext cx="812800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The document itself is a document node</a:t>
          </a:r>
          <a:endParaRPr lang="en-US" sz="2900" kern="1200" dirty="0"/>
        </a:p>
      </dsp:txBody>
      <dsp:txXfrm>
        <a:off x="33955" y="82743"/>
        <a:ext cx="8060090" cy="627655"/>
      </dsp:txXfrm>
    </dsp:sp>
    <dsp:sp modelId="{E697D741-CA6E-4A51-808B-C4EABC5F0313}">
      <dsp:nvSpPr>
        <dsp:cNvPr id="0" name=""/>
        <dsp:cNvSpPr/>
      </dsp:nvSpPr>
      <dsp:spPr>
        <a:xfrm>
          <a:off x="0" y="827873"/>
          <a:ext cx="8128000" cy="695565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All HTML elements are element nodes</a:t>
          </a:r>
        </a:p>
      </dsp:txBody>
      <dsp:txXfrm>
        <a:off x="33955" y="861828"/>
        <a:ext cx="8060090" cy="627655"/>
      </dsp:txXfrm>
    </dsp:sp>
    <dsp:sp modelId="{8F5DE4D2-9E38-4CB4-A6EF-7BACA7E48292}">
      <dsp:nvSpPr>
        <dsp:cNvPr id="0" name=""/>
        <dsp:cNvSpPr/>
      </dsp:nvSpPr>
      <dsp:spPr>
        <a:xfrm>
          <a:off x="0" y="1606958"/>
          <a:ext cx="8128000" cy="69556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All HTML attributes are attribute nodes</a:t>
          </a:r>
        </a:p>
      </dsp:txBody>
      <dsp:txXfrm>
        <a:off x="33955" y="1640913"/>
        <a:ext cx="8060090" cy="627655"/>
      </dsp:txXfrm>
    </dsp:sp>
    <dsp:sp modelId="{EDBF1C30-E96D-4F7B-A4FF-C69D2F2E8B0A}">
      <dsp:nvSpPr>
        <dsp:cNvPr id="0" name=""/>
        <dsp:cNvSpPr/>
      </dsp:nvSpPr>
      <dsp:spPr>
        <a:xfrm>
          <a:off x="0" y="2386044"/>
          <a:ext cx="8128000" cy="695565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Text inside HTML elements are text nodes</a:t>
          </a:r>
        </a:p>
      </dsp:txBody>
      <dsp:txXfrm>
        <a:off x="33955" y="2419999"/>
        <a:ext cx="8060090" cy="627655"/>
      </dsp:txXfrm>
    </dsp:sp>
    <dsp:sp modelId="{D7207F2A-49D9-4C8D-9D72-FC196E737A9D}">
      <dsp:nvSpPr>
        <dsp:cNvPr id="0" name=""/>
        <dsp:cNvSpPr/>
      </dsp:nvSpPr>
      <dsp:spPr>
        <a:xfrm>
          <a:off x="0" y="3165129"/>
          <a:ext cx="8128000" cy="69556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/>
            <a:t>Comments are comment nodes</a:t>
          </a:r>
        </a:p>
      </dsp:txBody>
      <dsp:txXfrm>
        <a:off x="33955" y="3199084"/>
        <a:ext cx="8060090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2BD6F-A2D2-4BBC-9873-51D936503AA6}">
      <dsp:nvSpPr>
        <dsp:cNvPr id="0" name=""/>
        <dsp:cNvSpPr/>
      </dsp:nvSpPr>
      <dsp:spPr>
        <a:xfrm>
          <a:off x="3230" y="796169"/>
          <a:ext cx="2562579" cy="1537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Text</a:t>
          </a:r>
          <a:endParaRPr lang="en-US" sz="4400" kern="1200" dirty="0"/>
        </a:p>
      </dsp:txBody>
      <dsp:txXfrm>
        <a:off x="3230" y="796169"/>
        <a:ext cx="2562579" cy="1537547"/>
      </dsp:txXfrm>
    </dsp:sp>
    <dsp:sp modelId="{B4ABFAEB-DB1F-4539-85D4-D2F4998DC8D7}">
      <dsp:nvSpPr>
        <dsp:cNvPr id="0" name=""/>
        <dsp:cNvSpPr/>
      </dsp:nvSpPr>
      <dsp:spPr>
        <a:xfrm>
          <a:off x="2822067" y="796169"/>
          <a:ext cx="2562579" cy="1537547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Button</a:t>
          </a:r>
          <a:endParaRPr lang="en-US" sz="4400" kern="1200" dirty="0"/>
        </a:p>
      </dsp:txBody>
      <dsp:txXfrm>
        <a:off x="2822067" y="796169"/>
        <a:ext cx="2562579" cy="1537547"/>
      </dsp:txXfrm>
    </dsp:sp>
    <dsp:sp modelId="{A980E564-2C5D-4AE4-84E8-6D6DA17C1551}">
      <dsp:nvSpPr>
        <dsp:cNvPr id="0" name=""/>
        <dsp:cNvSpPr/>
      </dsp:nvSpPr>
      <dsp:spPr>
        <a:xfrm>
          <a:off x="5640905" y="796169"/>
          <a:ext cx="2562579" cy="1537547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Checkbox</a:t>
          </a:r>
          <a:endParaRPr lang="en-US" sz="4400" kern="1200" dirty="0"/>
        </a:p>
      </dsp:txBody>
      <dsp:txXfrm>
        <a:off x="5640905" y="796169"/>
        <a:ext cx="2562579" cy="1537547"/>
      </dsp:txXfrm>
    </dsp:sp>
    <dsp:sp modelId="{0A3AABB4-06D5-4FC6-BFAF-1EDD85E8B199}">
      <dsp:nvSpPr>
        <dsp:cNvPr id="0" name=""/>
        <dsp:cNvSpPr/>
      </dsp:nvSpPr>
      <dsp:spPr>
        <a:xfrm>
          <a:off x="8459743" y="796169"/>
          <a:ext cx="2562579" cy="1537547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Radio</a:t>
          </a:r>
          <a:endParaRPr lang="en-US" sz="4400" kern="1200" dirty="0"/>
        </a:p>
      </dsp:txBody>
      <dsp:txXfrm>
        <a:off x="8459743" y="796169"/>
        <a:ext cx="2562579" cy="1537547"/>
      </dsp:txXfrm>
    </dsp:sp>
    <dsp:sp modelId="{64E061A6-D84A-438F-ABE8-E8DDBF0BBA18}">
      <dsp:nvSpPr>
        <dsp:cNvPr id="0" name=""/>
        <dsp:cNvSpPr/>
      </dsp:nvSpPr>
      <dsp:spPr>
        <a:xfrm>
          <a:off x="3230" y="2589974"/>
          <a:ext cx="2562579" cy="1537547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Select</a:t>
          </a:r>
          <a:endParaRPr lang="en-US" sz="4400" kern="1200" dirty="0"/>
        </a:p>
      </dsp:txBody>
      <dsp:txXfrm>
        <a:off x="3230" y="2589974"/>
        <a:ext cx="2562579" cy="1537547"/>
      </dsp:txXfrm>
    </dsp:sp>
    <dsp:sp modelId="{B8D492DD-7525-4FDF-BBA6-80312C6C9939}">
      <dsp:nvSpPr>
        <dsp:cNvPr id="0" name=""/>
        <dsp:cNvSpPr/>
      </dsp:nvSpPr>
      <dsp:spPr>
        <a:xfrm>
          <a:off x="2822067" y="2589974"/>
          <a:ext cx="2562579" cy="1537547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Textarea</a:t>
          </a:r>
          <a:endParaRPr lang="en-US" sz="4400" kern="1200" dirty="0"/>
        </a:p>
      </dsp:txBody>
      <dsp:txXfrm>
        <a:off x="2822067" y="2589974"/>
        <a:ext cx="2562579" cy="1537547"/>
      </dsp:txXfrm>
    </dsp:sp>
    <dsp:sp modelId="{D8963AE9-BE3C-4BD7-9A05-F1A0DB8DC5FC}">
      <dsp:nvSpPr>
        <dsp:cNvPr id="0" name=""/>
        <dsp:cNvSpPr/>
      </dsp:nvSpPr>
      <dsp:spPr>
        <a:xfrm>
          <a:off x="5640905" y="2589974"/>
          <a:ext cx="2562579" cy="1537547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Reset</a:t>
          </a:r>
          <a:endParaRPr lang="en-US" sz="4400" kern="1200" dirty="0"/>
        </a:p>
      </dsp:txBody>
      <dsp:txXfrm>
        <a:off x="5640905" y="2589974"/>
        <a:ext cx="2562579" cy="1537547"/>
      </dsp:txXfrm>
    </dsp:sp>
    <dsp:sp modelId="{A00AE503-5733-45D4-B716-9943D5C48D2C}">
      <dsp:nvSpPr>
        <dsp:cNvPr id="0" name=""/>
        <dsp:cNvSpPr/>
      </dsp:nvSpPr>
      <dsp:spPr>
        <a:xfrm>
          <a:off x="8459743" y="2589974"/>
          <a:ext cx="2562579" cy="153754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Submit</a:t>
          </a:r>
          <a:endParaRPr lang="en-US" sz="4400" kern="1200" dirty="0"/>
        </a:p>
      </dsp:txBody>
      <dsp:txXfrm>
        <a:off x="8459743" y="2589974"/>
        <a:ext cx="2562579" cy="1537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48A3-53D0-4FD2-BEA8-74028E5BACD2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0C914-BACE-4DCB-88D6-E3F349FF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First</a:t>
            </a:r>
            <a:r>
              <a:rPr lang="en-US" baseline="0" dirty="0" err="1"/>
              <a:t>Child</a:t>
            </a:r>
            <a:r>
              <a:rPr lang="en-US" baseline="0" dirty="0"/>
              <a:t> &amp; </a:t>
            </a:r>
            <a:r>
              <a:rPr lang="en-US" baseline="0" dirty="0" err="1"/>
              <a:t>LastChild</a:t>
            </a:r>
            <a:r>
              <a:rPr lang="en-US" baseline="0" dirty="0"/>
              <a:t> </a:t>
            </a:r>
          </a:p>
          <a:p>
            <a:r>
              <a:rPr lang="en-US" baseline="0" dirty="0" err="1"/>
              <a:t>NextSibling</a:t>
            </a:r>
            <a:r>
              <a:rPr lang="en-US" baseline="0" dirty="0"/>
              <a:t> &amp; </a:t>
            </a:r>
            <a:r>
              <a:rPr lang="en-US" baseline="0" dirty="0" err="1"/>
              <a:t>PreviousSibling</a:t>
            </a:r>
            <a:endParaRPr lang="en-US" baseline="0" dirty="0"/>
          </a:p>
          <a:p>
            <a:r>
              <a:rPr lang="en-US" baseline="0" dirty="0" err="1"/>
              <a:t>ParentNode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ChildNodes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Create an object. Store a reference to it in a variable.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book = new Object( );</a:t>
            </a:r>
          </a:p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// Set a property in the object.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book.title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= "JavaScript: The Definitive Guide" </a:t>
            </a:r>
          </a:p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Set some more properties. Note the nested objects.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 book.chapter1 = new Object( );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 	book.chapter1.title = "Introduction to JavaScript";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book.chapter1.pages = 19;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delete book.chapter2;</a:t>
            </a:r>
          </a:p>
          <a:p>
            <a:endParaRPr lang="en-US" dirty="0"/>
          </a:p>
          <a:p>
            <a:pPr>
              <a:buNone/>
            </a:pP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circle = { x:0, y:0, radius:2 } 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Examples For Declaring Objects as literals.</a:t>
            </a:r>
          </a:p>
          <a:p>
            <a:pPr>
              <a:buNone/>
            </a:pP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homer =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 name: "Homer Simpson",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age: 34,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married: true,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occupation: "plant operator",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email: "homer@simpsons.com" 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Node.addEventListner</a:t>
            </a:r>
            <a:r>
              <a:rPr lang="en-US" dirty="0"/>
              <a:t>(</a:t>
            </a:r>
            <a:r>
              <a:rPr lang="en-US" dirty="0" err="1"/>
              <a:t>event,function,false</a:t>
            </a:r>
            <a:r>
              <a:rPr lang="en-US" dirty="0"/>
              <a:t>) =&gt; </a:t>
            </a:r>
            <a:r>
              <a:rPr lang="en-US" dirty="0" err="1"/>
              <a:t>isCapturing</a:t>
            </a:r>
            <a:endParaRPr lang="en-US" dirty="0"/>
          </a:p>
          <a:p>
            <a:r>
              <a:rPr lang="en-US" dirty="0"/>
              <a:t>Capturing And Bubbling</a:t>
            </a:r>
          </a:p>
          <a:p>
            <a:r>
              <a:rPr lang="en-US" dirty="0"/>
              <a:t>Canceling</a:t>
            </a:r>
            <a:r>
              <a:rPr lang="en-US" baseline="0" dirty="0"/>
              <a:t> Bubbling (011)</a:t>
            </a:r>
          </a:p>
          <a:p>
            <a:r>
              <a:rPr lang="en-US" baseline="0" dirty="0"/>
              <a:t>Prevent Default Action </a:t>
            </a:r>
            <a:r>
              <a:rPr lang="en-US" baseline="0"/>
              <a:t>(Submit , Reset , Link)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8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4775">
              <a:lnSpc>
                <a:spcPts val="2500"/>
              </a:lnSpc>
              <a:spcBef>
                <a:spcPts val="2470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Events are controlled in JavaScript using event handlers  that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indicate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what actions the browser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takes </a:t>
            </a:r>
            <a:r>
              <a:rPr lang="en-US" sz="1200" spc="-10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response to</a:t>
            </a:r>
            <a:r>
              <a:rPr lang="en-US" sz="1200" spc="-7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  event.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2510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 handlers are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created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as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attributes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added to the</a:t>
            </a:r>
            <a:r>
              <a:rPr lang="en-US" sz="1200" spc="-9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HTML 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tags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 which the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is</a:t>
            </a:r>
            <a:r>
              <a:rPr lang="en-US" sz="1200" spc="-3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triggered.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315595">
              <a:lnSpc>
                <a:spcPts val="2500"/>
              </a:lnSpc>
              <a:spcBef>
                <a:spcPts val="2475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 Event handler adopts the event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name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and appends</a:t>
            </a:r>
            <a:r>
              <a:rPr lang="en-US" sz="1200" spc="-15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 word “on” in front of</a:t>
            </a:r>
            <a:r>
              <a:rPr lang="en-US" sz="1200" spc="-7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it.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349250">
              <a:spcBef>
                <a:spcPts val="2205"/>
              </a:spcBef>
            </a:pP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&lt; </a:t>
            </a: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tag </a:t>
            </a:r>
            <a:r>
              <a:rPr lang="en-US" spc="-5" dirty="0" err="1" smtClean="0">
                <a:solidFill>
                  <a:srgbClr val="0000FF"/>
                </a:solidFill>
                <a:latin typeface="Arial"/>
                <a:cs typeface="Arial"/>
              </a:rPr>
              <a:t>onEvent</a:t>
            </a: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 = “JavaScript</a:t>
            </a:r>
            <a:r>
              <a:rPr lang="en-US" spc="3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0000FF"/>
                </a:solidFill>
                <a:latin typeface="Arial"/>
                <a:cs typeface="Arial"/>
              </a:rPr>
              <a:t>commands;”&gt;</a:t>
            </a:r>
            <a:endParaRPr lang="en-US" dirty="0" smtClean="0">
              <a:latin typeface="Arial"/>
              <a:cs typeface="Arial"/>
            </a:endParaRPr>
          </a:p>
          <a:p>
            <a:pPr marL="12065" indent="0"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Thus the </a:t>
            </a:r>
            <a:r>
              <a:rPr lang="en-US" sz="12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“click”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event becomes the </a:t>
            </a:r>
            <a:r>
              <a:rPr lang="en-US" sz="1200" dirty="0" err="1" smtClean="0">
                <a:solidFill>
                  <a:srgbClr val="1D528D"/>
                </a:solidFill>
                <a:latin typeface="Times New Roman"/>
                <a:cs typeface="Times New Roman"/>
              </a:rPr>
              <a:t>onClick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event</a:t>
            </a:r>
            <a:r>
              <a:rPr lang="en-US" sz="1200" spc="-11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handler</a:t>
            </a:r>
            <a:endParaRPr lang="en-US" sz="12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7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onAbort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interrupted the transfer of an image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onBlur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loosing focus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setting focus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element has lost the focus and the  content of the element has changed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or other external element has  completed downloading all the data into the  browser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onUnload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is about to be unloaded from the  window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error has occurred in a script.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onMove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moving the browser window</a:t>
            </a:r>
          </a:p>
          <a:p>
            <a:pPr rtl="0" eaLnBrk="1" fontAlgn="t" latinLnBrk="0" hangingPunct="1"/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OnReset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clicks the form reset button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clicks the form submit button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onScroll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adjusts an element’s scrollbar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onResize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resizes a browser window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onHelp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presses the F1 key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onselect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selecting text in an input or 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onStart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marquee element loop begins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onFinish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marquee object finishes looping</a:t>
            </a:r>
          </a:p>
          <a:p>
            <a:pPr rtl="0" eaLnBrk="1" fontAlgn="t" latinLnBrk="0" hangingPunct="1"/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onSelectStart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user is beginning to select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94690">
              <a:lnSpc>
                <a:spcPct val="80000"/>
              </a:lnSpc>
              <a:spcBef>
                <a:spcPts val="725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screen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object provides information about</a:t>
            </a:r>
            <a:r>
              <a:rPr lang="en-US" sz="2600" b="1" spc="-12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desktop</a:t>
            </a:r>
            <a:r>
              <a:rPr lang="en-US" sz="2600" b="1" spc="-5" baseline="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outside the browser</a:t>
            </a:r>
            <a:r>
              <a:rPr lang="en-US" sz="2600" b="1" spc="-4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.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065" indent="0">
              <a:lnSpc>
                <a:spcPct val="100000"/>
              </a:lnSpc>
              <a:spcBef>
                <a:spcPts val="2070"/>
              </a:spcBef>
              <a:buSzPct val="96153"/>
              <a:buFont typeface="Wingdings"/>
              <a:buNone/>
              <a:tabLst>
                <a:tab pos="308610" algn="l"/>
              </a:tabLst>
            </a:pPr>
            <a:r>
              <a:rPr lang="en-US" sz="2600" b="1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This object allows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scripts</a:t>
            </a:r>
            <a:r>
              <a:rPr lang="en-US" sz="2600" b="1" spc="-5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600" b="1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to: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812800" algn="l"/>
              </a:tabLst>
            </a:pPr>
            <a:r>
              <a:rPr lang="en-US" sz="24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Detect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the browser’s usable</a:t>
            </a:r>
            <a:r>
              <a:rPr lang="en-US" sz="2400" spc="-5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area.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2590"/>
              </a:lnSpc>
              <a:spcBef>
                <a:spcPts val="5"/>
              </a:spcBef>
              <a:buFont typeface="Courier New"/>
              <a:buChar char="o"/>
              <a:tabLst>
                <a:tab pos="812800" algn="l"/>
              </a:tabLst>
            </a:pP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Return </a:t>
            </a:r>
            <a:r>
              <a:rPr lang="en-US" sz="24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information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on the display </a:t>
            </a:r>
            <a:r>
              <a:rPr lang="en-US" sz="2400" spc="-5" dirty="0" smtClean="0">
                <a:solidFill>
                  <a:srgbClr val="1D528D"/>
                </a:solidFill>
                <a:latin typeface="Times New Roman"/>
                <a:cs typeface="Times New Roman"/>
              </a:rPr>
              <a:t>screen's dimensions</a:t>
            </a:r>
            <a:r>
              <a:rPr lang="en-US" sz="2400" spc="-40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and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12800">
              <a:lnSpc>
                <a:spcPts val="2590"/>
              </a:lnSpc>
            </a:pP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color</a:t>
            </a:r>
            <a:r>
              <a:rPr lang="en-US" sz="2400" spc="-25" dirty="0" smtClean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1D528D"/>
                </a:solidFill>
                <a:latin typeface="Times New Roman"/>
                <a:cs typeface="Times New Roman"/>
              </a:rPr>
              <a:t>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document.querySelectorAll()</a:t>
            </a:r>
          </a:p>
          <a:p>
            <a:r>
              <a:rPr lang="en-US" dirty="0"/>
              <a:t>Attributes vs properties (011)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0607-5AAF-4FBF-B5EE-00D47C776EAD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53A4-7A05-435D-91CD-BC4B2B3F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467" y="2672527"/>
            <a:ext cx="88200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C47A8"/>
                </a:solidFill>
                <a:latin typeface="Bauhaus 93" panose="04030905020B02020C02" pitchFamily="82" charset="0"/>
              </a:rPr>
              <a:t>BOM and DOM</a:t>
            </a:r>
            <a:endParaRPr lang="en-US" sz="8000" dirty="0">
              <a:solidFill>
                <a:srgbClr val="0C47A8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6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72147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n</a:t>
            </a:r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avigator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navigator is an object that has some information about the browser and its capabilities. It is used to identify the browser and provide different versions of the code.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One of its important properties is </a:t>
            </a:r>
            <a:r>
              <a:rPr lang="en-US" dirty="0">
                <a:solidFill>
                  <a:schemeClr val="accent1"/>
                </a:solidFill>
              </a:rPr>
              <a:t>navigator.userAgent. </a:t>
            </a:r>
            <a:r>
              <a:rPr lang="en-US" dirty="0">
                <a:solidFill>
                  <a:schemeClr val="tx2"/>
                </a:solidFill>
              </a:rPr>
              <a:t>It is a long string of browser identification.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Example: In Firefox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&gt;&gt;&gt; </a:t>
            </a:r>
            <a:r>
              <a:rPr lang="en-US" dirty="0">
                <a:solidFill>
                  <a:schemeClr val="accent1"/>
                </a:solidFill>
              </a:rPr>
              <a:t>window.navigator.userAgent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"Mozilla/5.0 (Macintosh; Intel Mac OS X 10.7; rv:16.0) Gecko/20100101 Firefox/16.0”</a:t>
            </a:r>
          </a:p>
        </p:txBody>
      </p:sp>
    </p:spTree>
    <p:extLst>
      <p:ext uri="{BB962C8B-B14F-4D97-AF65-F5344CB8AC3E}">
        <p14:creationId xmlns:p14="http://schemas.microsoft.com/office/powerpoint/2010/main" val="409542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81785" y="1200151"/>
            <a:ext cx="1946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Properties: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2108" y="5883152"/>
            <a:ext cx="5041557" cy="9429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spcBef>
                <a:spcPts val="735"/>
              </a:spcBef>
              <a:tabLst>
                <a:tab pos="355600" algn="l"/>
              </a:tabLst>
            </a:pPr>
            <a:r>
              <a:rPr sz="2600" b="1" dirty="0">
                <a:solidFill>
                  <a:schemeClr val="tx2"/>
                </a:solidFill>
                <a:latin typeface="Times New Roman"/>
                <a:cs typeface="Times New Roman"/>
              </a:rPr>
              <a:t>Methods: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69900">
              <a:spcBef>
                <a:spcPts val="585"/>
              </a:spcBef>
            </a:pPr>
            <a:r>
              <a:rPr sz="2400" dirty="0">
                <a:solidFill>
                  <a:schemeClr val="tx2"/>
                </a:solidFill>
                <a:latin typeface="Courier New"/>
                <a:cs typeface="Courier New"/>
              </a:rPr>
              <a:t>o</a:t>
            </a:r>
            <a:r>
              <a:rPr sz="2400" spc="-275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chemeClr val="tx2"/>
                </a:solidFill>
                <a:latin typeface="Times New Roman"/>
                <a:cs typeface="Times New Roman"/>
              </a:rPr>
              <a:t>javaEnabled()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1722"/>
              </p:ext>
            </p:extLst>
          </p:nvPr>
        </p:nvGraphicFramePr>
        <p:xfrm>
          <a:off x="1112108" y="1631091"/>
          <a:ext cx="10033687" cy="434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/>
                        <a:t>Name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/>
                        <a:t>Description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0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/>
                        <a:t>appName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/>
                        <a:t>get the name of the</a:t>
                      </a:r>
                      <a:r>
                        <a:rPr sz="1800" spc="-40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0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/>
                        <a:t>appVersion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get the version of the</a:t>
                      </a:r>
                      <a:r>
                        <a:rPr sz="1800" spc="-70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29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/>
                        <a:t>language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get the language of the</a:t>
                      </a:r>
                      <a:r>
                        <a:rPr sz="1800" spc="-65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05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/>
                        <a:t>cookieEnabled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returns whether the</a:t>
                      </a:r>
                      <a:r>
                        <a:rPr sz="1800" spc="-40" dirty="0"/>
                        <a:t> </a:t>
                      </a:r>
                      <a:r>
                        <a:rPr sz="1800" spc="-5" dirty="0"/>
                        <a:t>browser</a:t>
                      </a:r>
                      <a:endParaRPr sz="1800"/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/>
                        <a:t>allows cookies or</a:t>
                      </a:r>
                      <a:r>
                        <a:rPr sz="1800" spc="-55" dirty="0"/>
                        <a:t> </a:t>
                      </a:r>
                      <a:r>
                        <a:rPr sz="1800" dirty="0"/>
                        <a:t>not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02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platform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return the name of the</a:t>
                      </a:r>
                      <a:r>
                        <a:rPr sz="1800" spc="-40" dirty="0"/>
                        <a:t> </a:t>
                      </a:r>
                      <a:r>
                        <a:rPr sz="1800" spc="-5" dirty="0"/>
                        <a:t>OS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0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/>
                        <a:t>onLine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740410" marR="480059" indent="-30480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/>
                        <a:t>Determines </a:t>
                      </a:r>
                      <a:r>
                        <a:rPr sz="1800" dirty="0"/>
                        <a:t>whether</a:t>
                      </a:r>
                      <a:r>
                        <a:rPr sz="1800" spc="-55" dirty="0"/>
                        <a:t> </a:t>
                      </a:r>
                      <a:r>
                        <a:rPr sz="1800" dirty="0"/>
                        <a:t>the  </a:t>
                      </a:r>
                      <a:r>
                        <a:rPr sz="1800" spc="-5" dirty="0"/>
                        <a:t>browser is</a:t>
                      </a:r>
                      <a:r>
                        <a:rPr sz="1800" spc="-20" dirty="0"/>
                        <a:t> </a:t>
                      </a:r>
                      <a:r>
                        <a:rPr sz="1800" dirty="0"/>
                        <a:t>online</a:t>
                      </a:r>
                      <a:endParaRPr sz="1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260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geolocation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96215" marR="2425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/>
                        <a:t>Returns a Geolocation</a:t>
                      </a:r>
                      <a:r>
                        <a:rPr sz="1800" spc="-105" dirty="0"/>
                        <a:t> </a:t>
                      </a:r>
                      <a:r>
                        <a:rPr sz="1800" dirty="0"/>
                        <a:t>object  that can be used to locate</a:t>
                      </a:r>
                      <a:r>
                        <a:rPr sz="1800" spc="-125" dirty="0"/>
                        <a:t> </a:t>
                      </a:r>
                      <a:r>
                        <a:rPr sz="1800" dirty="0"/>
                        <a:t>the  user's</a:t>
                      </a:r>
                      <a:r>
                        <a:rPr sz="1800" spc="-25" dirty="0"/>
                        <a:t> </a:t>
                      </a:r>
                      <a:r>
                        <a:rPr sz="1800" dirty="0"/>
                        <a:t>position</a:t>
                      </a:r>
                      <a:endParaRPr sz="1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72147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n</a:t>
            </a:r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avigator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7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FB9A5"/>
                </a:solidFill>
                <a:latin typeface="Bauhaus 93" panose="04030905020B02020C02" pitchFamily="82" charset="0"/>
              </a:rPr>
              <a:t>History</a:t>
            </a:r>
            <a:endParaRPr lang="en-US" sz="5400" dirty="0">
              <a:solidFill>
                <a:srgbClr val="0FB9A5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4517" y="1860941"/>
            <a:ext cx="6758185" cy="34778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History object contains the URLs visited by the user (within a browser window).</a:t>
            </a:r>
          </a:p>
        </p:txBody>
      </p:sp>
    </p:spTree>
    <p:extLst>
      <p:ext uri="{BB962C8B-B14F-4D97-AF65-F5344CB8AC3E}">
        <p14:creationId xmlns:p14="http://schemas.microsoft.com/office/powerpoint/2010/main" val="165056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374633" cy="830997"/>
          </a:xfrm>
          <a:prstGeom prst="rect">
            <a:avLst/>
          </a:prstGeom>
          <a:solidFill>
            <a:srgbClr val="0FB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history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755910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allows limited access to the previously-visited pages in the same browser session.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history.length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tx2"/>
                </a:solidFill>
              </a:rPr>
              <a:t> the number of pages visited before this one.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history.forward()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/>
                </a:solidFill>
              </a:rPr>
              <a:t>navigate forward through the user's session (Forward Button)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history.back()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/>
                </a:solidFill>
              </a:rPr>
              <a:t>navigate backward through the user’s session (Backward Button).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history.go(num)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/>
                </a:solidFill>
              </a:rPr>
              <a:t>To go to a certain page in the history list. If num is negative, we go backwards and if positive we go forward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65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  <a:latin typeface="Bauhaus 93" panose="04030905020B02020C02" pitchFamily="82" charset="0"/>
              </a:rPr>
              <a:t>Location</a:t>
            </a:r>
            <a:endParaRPr lang="en-US" sz="5400" dirty="0">
              <a:solidFill>
                <a:srgbClr val="00B050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127" y="1929537"/>
            <a:ext cx="6758185" cy="2800767"/>
          </a:xfrm>
          <a:prstGeom prst="rect">
            <a:avLst/>
          </a:prstGeom>
          <a:solidFill>
            <a:srgbClr val="00682F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Location object contains information about the current URL.</a:t>
            </a:r>
          </a:p>
        </p:txBody>
      </p:sp>
    </p:spTree>
    <p:extLst>
      <p:ext uri="{BB962C8B-B14F-4D97-AF65-F5344CB8AC3E}">
        <p14:creationId xmlns:p14="http://schemas.microsoft.com/office/powerpoint/2010/main" val="117301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374633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location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359243"/>
            <a:ext cx="10746345" cy="5288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is an object that contains information about the URL of the currently loaded page.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For the following URL :  http://search.phpied.com:8080/search?p=javascript#results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location.href</a:t>
            </a:r>
            <a:r>
              <a:rPr lang="en-US" dirty="0">
                <a:solidFill>
                  <a:schemeClr val="tx2"/>
                </a:solidFill>
              </a:rPr>
              <a:t> = "http://search.phpied.com:8080/</a:t>
            </a:r>
            <a:r>
              <a:rPr lang="en-US" dirty="0" err="1">
                <a:solidFill>
                  <a:schemeClr val="tx2"/>
                </a:solidFill>
              </a:rPr>
              <a:t>search?p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dirty="0" err="1">
                <a:solidFill>
                  <a:schemeClr val="tx2"/>
                </a:solidFill>
              </a:rPr>
              <a:t>javascript#results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location.hash</a:t>
            </a:r>
            <a:r>
              <a:rPr lang="en-US" dirty="0">
                <a:solidFill>
                  <a:schemeClr val="tx2"/>
                </a:solidFill>
              </a:rPr>
              <a:t> = "#results"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location.host</a:t>
            </a:r>
            <a:r>
              <a:rPr lang="en-US" dirty="0">
                <a:solidFill>
                  <a:schemeClr val="tx2"/>
                </a:solidFill>
              </a:rPr>
              <a:t> = "search.phpied.com:8080"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location.hostname</a:t>
            </a:r>
            <a:r>
              <a:rPr lang="en-US" dirty="0">
                <a:solidFill>
                  <a:schemeClr val="tx2"/>
                </a:solidFill>
              </a:rPr>
              <a:t> = "search.phpied.com"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location.pathname</a:t>
            </a:r>
            <a:r>
              <a:rPr lang="en-US" dirty="0">
                <a:solidFill>
                  <a:schemeClr val="tx2"/>
                </a:solidFill>
              </a:rPr>
              <a:t> = "/search"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location.protocol</a:t>
            </a:r>
            <a:r>
              <a:rPr lang="en-US" dirty="0">
                <a:solidFill>
                  <a:schemeClr val="tx2"/>
                </a:solidFill>
              </a:rPr>
              <a:t> = "http:“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location.search</a:t>
            </a:r>
            <a:r>
              <a:rPr lang="en-US" dirty="0">
                <a:solidFill>
                  <a:schemeClr val="tx2"/>
                </a:solidFill>
              </a:rPr>
              <a:t> = "?p=</a:t>
            </a:r>
            <a:r>
              <a:rPr lang="en-US" dirty="0" err="1">
                <a:solidFill>
                  <a:schemeClr val="tx2"/>
                </a:solidFill>
              </a:rPr>
              <a:t>javascript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3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1" y="296409"/>
            <a:ext cx="2374633" cy="10858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location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5"/>
            <a:ext cx="10746345" cy="82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2"/>
                </a:solidFill>
              </a:rPr>
              <a:t>Methods</a:t>
            </a:r>
            <a:r>
              <a:rPr lang="en-US" sz="3200" dirty="0" smtClean="0">
                <a:solidFill>
                  <a:schemeClr val="tx2"/>
                </a:solidFill>
              </a:rPr>
              <a:t>: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71002"/>
              </p:ext>
            </p:extLst>
          </p:nvPr>
        </p:nvGraphicFramePr>
        <p:xfrm>
          <a:off x="999187" y="2637961"/>
          <a:ext cx="10171321" cy="38380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5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0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Name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Description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/>
                        <a:t>replace(URL)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Replaces the current document with a new</a:t>
                      </a:r>
                      <a:r>
                        <a:rPr sz="2400" spc="-145" dirty="0"/>
                        <a:t> </a:t>
                      </a:r>
                      <a:r>
                        <a:rPr sz="2400" dirty="0"/>
                        <a:t>one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/>
                        <a:t>assign(URL)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77165" marR="1701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/>
                        <a:t>almost </a:t>
                      </a:r>
                      <a:r>
                        <a:rPr sz="2400" dirty="0"/>
                        <a:t>the </a:t>
                      </a:r>
                      <a:r>
                        <a:rPr sz="2400" spc="-5" dirty="0"/>
                        <a:t>same </a:t>
                      </a:r>
                      <a:r>
                        <a:rPr sz="2400" dirty="0"/>
                        <a:t>as replace </a:t>
                      </a:r>
                      <a:r>
                        <a:rPr sz="2400" spc="-5" dirty="0"/>
                        <a:t>method. </a:t>
                      </a:r>
                      <a:r>
                        <a:rPr sz="2400" dirty="0"/>
                        <a:t>The </a:t>
                      </a:r>
                      <a:r>
                        <a:rPr sz="2400" spc="-5" dirty="0"/>
                        <a:t>difference</a:t>
                      </a:r>
                      <a:r>
                        <a:rPr sz="2400" spc="-145" dirty="0"/>
                        <a:t> </a:t>
                      </a:r>
                      <a:r>
                        <a:rPr sz="2400" dirty="0"/>
                        <a:t>is  that it creates an </a:t>
                      </a:r>
                      <a:r>
                        <a:rPr sz="2400" spc="-5" dirty="0"/>
                        <a:t>entry </a:t>
                      </a:r>
                      <a:r>
                        <a:rPr sz="2400" dirty="0"/>
                        <a:t>in the browser's history </a:t>
                      </a:r>
                      <a:r>
                        <a:rPr sz="2400" spc="-5" dirty="0"/>
                        <a:t>list,  while </a:t>
                      </a:r>
                      <a:r>
                        <a:rPr sz="2400" dirty="0"/>
                        <a:t>replace()</a:t>
                      </a:r>
                      <a:r>
                        <a:rPr sz="2400" spc="-55" dirty="0"/>
                        <a:t> </a:t>
                      </a:r>
                      <a:r>
                        <a:rPr sz="2400" spc="-5" dirty="0"/>
                        <a:t>doesn’t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/>
                        <a:t>reload()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/>
                        <a:t>Reloads the current</a:t>
                      </a:r>
                      <a:r>
                        <a:rPr sz="2400" spc="-85" dirty="0"/>
                        <a:t> </a:t>
                      </a:r>
                      <a:r>
                        <a:rPr sz="2400" dirty="0"/>
                        <a:t>document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73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Bauhaus 93" panose="04030905020B02020C02" pitchFamily="82" charset="0"/>
              </a:rPr>
              <a:t>Window</a:t>
            </a:r>
            <a:endParaRPr lang="en-US" sz="54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3499" y="335845"/>
            <a:ext cx="6758185" cy="61863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a global object, where all global variables are properties of it</a:t>
            </a:r>
          </a:p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all methods defined are also properties of it, can be called by name or through window object</a:t>
            </a:r>
          </a:p>
        </p:txBody>
      </p:sp>
    </p:spTree>
    <p:extLst>
      <p:ext uri="{BB962C8B-B14F-4D97-AF65-F5344CB8AC3E}">
        <p14:creationId xmlns:p14="http://schemas.microsoft.com/office/powerpoint/2010/main" val="1778531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EF03-6FA4-4049-8698-D7AE12E9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5" y="1608372"/>
            <a:ext cx="10897593" cy="492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Since the browser is the native host environment for client-side JavaScript programs, there are collections of objects dealing with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BOM (Browser Object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represents objects dealing with what’s outside loaded page, through the global object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window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DOM (Document Object Model)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Represents loaded page through object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window.document or document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5174-058E-4CE0-92F6-73D483B116A1}"/>
              </a:ext>
            </a:extLst>
          </p:cNvPr>
          <p:cNvSpPr txBox="1"/>
          <p:nvPr/>
        </p:nvSpPr>
        <p:spPr>
          <a:xfrm>
            <a:off x="849300" y="327939"/>
            <a:ext cx="343892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Host Objects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42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6"/>
                </a:solidFill>
                <a:latin typeface="Bauhaus 93" panose="04030905020B02020C02" pitchFamily="82" charset="0"/>
              </a:rPr>
              <a:t>Document</a:t>
            </a:r>
            <a:endParaRPr lang="en-US" sz="5400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127" y="1590983"/>
            <a:ext cx="6758185" cy="3477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Document object is the root node of the HTML document and the "owner" of all other nodes</a:t>
            </a:r>
          </a:p>
        </p:txBody>
      </p:sp>
    </p:spTree>
    <p:extLst>
      <p:ext uri="{BB962C8B-B14F-4D97-AF65-F5344CB8AC3E}">
        <p14:creationId xmlns:p14="http://schemas.microsoft.com/office/powerpoint/2010/main" val="289227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636" y="509619"/>
            <a:ext cx="88200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C47A8"/>
                </a:solidFill>
                <a:latin typeface="Bauhaus 93" panose="04030905020B02020C02" pitchFamily="82" charset="0"/>
              </a:rPr>
              <a:t>Object Categories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34103" y="3496596"/>
          <a:ext cx="2912655" cy="13716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91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Host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579929" y="2353596"/>
          <a:ext cx="2912655" cy="365760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91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Built-in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970203" y="3725196"/>
          <a:ext cx="2912655" cy="9144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91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Author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 other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82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30" y="559649"/>
            <a:ext cx="3691085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6"/>
                </a:solidFill>
                <a:latin typeface="Bauhaus 93" panose="04030905020B02020C02" pitchFamily="82" charset="0"/>
              </a:rPr>
              <a:t>DOM</a:t>
            </a:r>
            <a:endParaRPr lang="en-US" sz="8000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9247" y="1029008"/>
            <a:ext cx="4084003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document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726453"/>
              </p:ext>
            </p:extLst>
          </p:nvPr>
        </p:nvGraphicFramePr>
        <p:xfrm>
          <a:off x="1148748" y="2345497"/>
          <a:ext cx="10166952" cy="32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67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7288" y="575289"/>
            <a:ext cx="835781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HTML DOM Nodes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2082194" y="2133600"/>
          <a:ext cx="8128000" cy="390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99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EF03-6FA4-4049-8698-D7AE12E9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5" y="1348740"/>
            <a:ext cx="10897593" cy="5349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tx2"/>
                </a:solidFill>
              </a:rPr>
              <a:t>The Document Object Model represents the document as a node tree (parent, child, and sibling).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tx2"/>
                </a:solidFill>
              </a:rPr>
              <a:t>Types of Nodes: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Element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Text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Attribute Nodes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2"/>
                </a:solidFill>
              </a:rPr>
              <a:t>Comment Nodes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5174-058E-4CE0-92F6-73D483B116A1}"/>
              </a:ext>
            </a:extLst>
          </p:cNvPr>
          <p:cNvSpPr txBox="1"/>
          <p:nvPr/>
        </p:nvSpPr>
        <p:spPr>
          <a:xfrm>
            <a:off x="849299" y="327939"/>
            <a:ext cx="2263177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DOM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01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Bauhaus 93" panose="04030905020B02020C02" pitchFamily="82" charset="0"/>
              </a:rPr>
              <a:t>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9447" y="1181347"/>
            <a:ext cx="6758185" cy="44012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Element object represents an HTML element.</a:t>
            </a:r>
          </a:p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Element objects can have child nodes of type element, text, or comment nodes.</a:t>
            </a:r>
          </a:p>
        </p:txBody>
      </p:sp>
    </p:spTree>
    <p:extLst>
      <p:ext uri="{BB962C8B-B14F-4D97-AF65-F5344CB8AC3E}">
        <p14:creationId xmlns:p14="http://schemas.microsoft.com/office/powerpoint/2010/main" val="348943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D17B5C"/>
                </a:solidFill>
                <a:latin typeface="Bauhaus 93" panose="04030905020B02020C02" pitchFamily="82" charset="0"/>
              </a:rPr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5127" y="2681229"/>
            <a:ext cx="6758185" cy="2123658"/>
          </a:xfrm>
          <a:prstGeom prst="rect">
            <a:avLst/>
          </a:prstGeom>
          <a:solidFill>
            <a:srgbClr val="843030"/>
          </a:solidFill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Attr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 object represents an HTML attribute.</a:t>
            </a:r>
          </a:p>
        </p:txBody>
      </p:sp>
    </p:spTree>
    <p:extLst>
      <p:ext uri="{BB962C8B-B14F-4D97-AF65-F5344CB8AC3E}">
        <p14:creationId xmlns:p14="http://schemas.microsoft.com/office/powerpoint/2010/main" val="325999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5A5A5"/>
                </a:solidFill>
                <a:latin typeface="Bauhaus 93" panose="04030905020B02020C02" pitchFamily="82" charset="0"/>
              </a:rPr>
              <a:t>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5127" y="1929537"/>
            <a:ext cx="6758185" cy="2800767"/>
          </a:xfrm>
          <a:prstGeom prst="rect">
            <a:avLst/>
          </a:prstGeom>
          <a:solidFill>
            <a:srgbClr val="4B4B4B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Style object represents an individual style statement.</a:t>
            </a:r>
          </a:p>
        </p:txBody>
      </p:sp>
    </p:spTree>
    <p:extLst>
      <p:ext uri="{BB962C8B-B14F-4D97-AF65-F5344CB8AC3E}">
        <p14:creationId xmlns:p14="http://schemas.microsoft.com/office/powerpoint/2010/main" val="335575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3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B98A82"/>
                </a:solidFill>
                <a:latin typeface="Bauhaus 93" panose="04030905020B02020C02" pitchFamily="82" charset="0"/>
              </a:rPr>
              <a:t>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9447" y="1181347"/>
            <a:ext cx="6758185" cy="4154984"/>
          </a:xfrm>
          <a:prstGeom prst="rect">
            <a:avLst/>
          </a:prstGeom>
          <a:solidFill>
            <a:srgbClr val="6E453E"/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Events allow JavaScript to register different event handlers on elements in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266730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2209800"/>
            <a:ext cx="7770813" cy="4171923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&lt;head&gt;&lt;title&gt;Sample Document&lt;/title&gt;&lt;/head&gt;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&lt;h1&gt;An HTML Document&lt;/h1&gt;</a:t>
            </a:r>
          </a:p>
          <a:p>
            <a:pPr lvl="2"/>
            <a:r>
              <a:rPr lang="en-US" dirty="0"/>
              <a:t>&lt;p&gt;This is a &lt;</a:t>
            </a:r>
            <a:r>
              <a:rPr lang="en-US" dirty="0" err="1"/>
              <a:t>i</a:t>
            </a:r>
            <a:r>
              <a:rPr lang="en-US" dirty="0"/>
              <a:t>&gt;simple&lt;/</a:t>
            </a:r>
            <a:r>
              <a:rPr lang="en-US" dirty="0" err="1"/>
              <a:t>i</a:t>
            </a:r>
            <a:r>
              <a:rPr lang="en-US" dirty="0"/>
              <a:t>&gt;document&lt;/p&gt;</a:t>
            </a:r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511188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HTML Example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Desktop\dom_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651" y="171211"/>
            <a:ext cx="8308399" cy="628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7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667691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Accessing DOM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All nodes have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nodeType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nodeName</a:t>
            </a:r>
            <a:r>
              <a:rPr lang="en-US" dirty="0">
                <a:solidFill>
                  <a:schemeClr val="tx2"/>
                </a:solidFill>
              </a:rPr>
              <a:t> (mostly are tag names), 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nodeValue</a:t>
            </a:r>
            <a:r>
              <a:rPr lang="en-US" dirty="0">
                <a:solidFill>
                  <a:schemeClr val="tx2"/>
                </a:solidFill>
              </a:rPr>
              <a:t> (for text nodes; the value is the actual text)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window.document: </a:t>
            </a:r>
            <a:r>
              <a:rPr lang="en-US" dirty="0">
                <a:solidFill>
                  <a:schemeClr val="tx2"/>
                </a:solidFill>
              </a:rPr>
              <a:t>access to the current document.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documentElement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 the root node </a:t>
            </a:r>
            <a:r>
              <a:rPr lang="en-US" i="1" dirty="0">
                <a:solidFill>
                  <a:schemeClr val="tx2"/>
                </a:solidFill>
              </a:rPr>
              <a:t>&lt;html&gt;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childNodes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In order to tell if a node has any child Nodes you use </a:t>
            </a:r>
            <a:r>
              <a:rPr lang="en-US" dirty="0" err="1">
                <a:solidFill>
                  <a:schemeClr val="tx2"/>
                </a:solidFill>
              </a:rPr>
              <a:t>hasChildNodes</a:t>
            </a:r>
            <a:r>
              <a:rPr lang="en-US" dirty="0">
                <a:solidFill>
                  <a:schemeClr val="tx2"/>
                </a:solidFill>
              </a:rPr>
              <a:t>(): </a:t>
            </a:r>
            <a:r>
              <a:rPr lang="en-US" i="1" dirty="0">
                <a:solidFill>
                  <a:schemeClr val="tx2"/>
                </a:solidFill>
                <a:sym typeface="Wingdings"/>
              </a:rPr>
              <a:t></a:t>
            </a:r>
            <a:r>
              <a:rPr lang="en-US" i="1" dirty="0">
                <a:solidFill>
                  <a:schemeClr val="tx2"/>
                </a:solidFill>
              </a:rPr>
              <a:t>true/false</a:t>
            </a:r>
          </a:p>
          <a:p>
            <a:pPr lvl="2"/>
            <a:r>
              <a:rPr lang="en-US" i="1" dirty="0" err="1">
                <a:solidFill>
                  <a:schemeClr val="tx2"/>
                </a:solidFill>
              </a:rPr>
              <a:t>childNodes</a:t>
            </a:r>
            <a:r>
              <a:rPr lang="en-US" i="1" dirty="0">
                <a:solidFill>
                  <a:schemeClr val="tx2"/>
                </a:solidFill>
              </a:rPr>
              <a:t>[]</a:t>
            </a:r>
            <a:r>
              <a:rPr lang="en-US" i="1" dirty="0">
                <a:solidFill>
                  <a:schemeClr val="tx2"/>
                </a:solidFill>
                <a:sym typeface="Wingdings"/>
              </a:rPr>
              <a:t> array to access child nodes of any element, has all array properties.</a:t>
            </a:r>
          </a:p>
          <a:p>
            <a:pPr lvl="2"/>
            <a:r>
              <a:rPr lang="en-US" i="1" dirty="0">
                <a:solidFill>
                  <a:schemeClr val="tx2"/>
                </a:solidFill>
                <a:sym typeface="Wingdings"/>
              </a:rPr>
              <a:t>a property of Nodes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sym typeface="Wingdings"/>
              </a:rPr>
              <a:t>children:</a:t>
            </a:r>
          </a:p>
          <a:p>
            <a:pPr lvl="2"/>
            <a:r>
              <a:rPr lang="en-US" sz="2100" i="1" dirty="0">
                <a:solidFill>
                  <a:schemeClr val="tx2"/>
                </a:solidFill>
                <a:sym typeface="Wingdings"/>
              </a:rPr>
              <a:t>a property of Elements, returns array of all child elements of an element.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sym typeface="Wingdings"/>
              </a:rPr>
              <a:t>parentNode</a:t>
            </a:r>
            <a:r>
              <a:rPr lang="en-US" b="1" dirty="0">
                <a:solidFill>
                  <a:schemeClr val="tx2"/>
                </a:solidFill>
                <a:sym typeface="Wingdings"/>
              </a:rPr>
              <a:t>/</a:t>
            </a:r>
            <a:r>
              <a:rPr lang="en-US" b="1" dirty="0" err="1">
                <a:solidFill>
                  <a:schemeClr val="tx2"/>
                </a:solidFill>
                <a:sym typeface="Wingdings"/>
              </a:rPr>
              <a:t>parentElement</a:t>
            </a:r>
            <a:r>
              <a:rPr lang="en-US" b="1" dirty="0">
                <a:solidFill>
                  <a:schemeClr val="tx2"/>
                </a:solidFill>
                <a:sym typeface="Wingdings"/>
              </a:rPr>
              <a:t>(DOM4):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Provided to child to access its parent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61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530" y="483449"/>
            <a:ext cx="3691085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BOM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5722879"/>
              </p:ext>
            </p:extLst>
          </p:nvPr>
        </p:nvGraphicFramePr>
        <p:xfrm>
          <a:off x="1148748" y="2345497"/>
          <a:ext cx="10166952" cy="32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679247" y="952808"/>
            <a:ext cx="311245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window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667164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Accessing DOM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2"/>
                </a:solidFill>
              </a:rPr>
              <a:t>window.document (Cont’d): 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nextSibling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nextElementSibling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previousSibling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previousElementSibling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firstChild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firstElementChild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lastChild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en-US" sz="2800" dirty="0" err="1">
                <a:solidFill>
                  <a:schemeClr val="tx2"/>
                </a:solidFill>
              </a:rPr>
              <a:t>lastElementChild</a:t>
            </a:r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attributes</a:t>
            </a: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In order to tell if a node has any attributes you use </a:t>
            </a:r>
            <a:r>
              <a:rPr lang="en-US" sz="2400" dirty="0" err="1">
                <a:solidFill>
                  <a:schemeClr val="tx2"/>
                </a:solidFill>
              </a:rPr>
              <a:t>hasAttributes</a:t>
            </a:r>
            <a:r>
              <a:rPr lang="en-US" sz="2400" dirty="0">
                <a:solidFill>
                  <a:schemeClr val="tx2"/>
                </a:solidFill>
              </a:rPr>
              <a:t>() </a:t>
            </a:r>
            <a:r>
              <a:rPr lang="en-US" sz="2400" i="1" dirty="0">
                <a:solidFill>
                  <a:schemeClr val="tx2"/>
                </a:solidFill>
                <a:sym typeface="Wingdings"/>
              </a:rPr>
              <a:t></a:t>
            </a:r>
            <a:r>
              <a:rPr lang="en-US" sz="2400" i="1" dirty="0">
                <a:solidFill>
                  <a:schemeClr val="tx2"/>
                </a:solidFill>
              </a:rPr>
              <a:t> true/false  also </a:t>
            </a:r>
            <a:r>
              <a:rPr lang="en-US" sz="2400" i="1" dirty="0" err="1">
                <a:solidFill>
                  <a:schemeClr val="tx2"/>
                </a:solidFill>
              </a:rPr>
              <a:t>hasAttribute</a:t>
            </a:r>
            <a:r>
              <a:rPr lang="en-US" sz="2400" i="1" dirty="0">
                <a:solidFill>
                  <a:schemeClr val="tx2"/>
                </a:solidFill>
              </a:rPr>
              <a:t>(“</a:t>
            </a:r>
            <a:r>
              <a:rPr lang="en-US" sz="2400" i="1" dirty="0" err="1">
                <a:solidFill>
                  <a:schemeClr val="tx2"/>
                </a:solidFill>
              </a:rPr>
              <a:t>attr</a:t>
            </a:r>
            <a:r>
              <a:rPr lang="en-US" sz="2400" i="1" dirty="0">
                <a:solidFill>
                  <a:schemeClr val="tx2"/>
                </a:solidFill>
              </a:rPr>
              <a:t>”)</a:t>
            </a:r>
          </a:p>
          <a:p>
            <a:pPr lvl="2"/>
            <a:r>
              <a:rPr lang="en-US" sz="2400" i="1" dirty="0">
                <a:solidFill>
                  <a:schemeClr val="tx2"/>
                </a:solidFill>
              </a:rPr>
              <a:t>attributes[]</a:t>
            </a:r>
            <a:r>
              <a:rPr lang="en-US" sz="2400" i="1" dirty="0">
                <a:solidFill>
                  <a:schemeClr val="tx2"/>
                </a:solidFill>
                <a:sym typeface="Wingdings"/>
              </a:rPr>
              <a:t> array to access all attribute nodes of any element.</a:t>
            </a:r>
          </a:p>
          <a:p>
            <a:pPr lvl="2"/>
            <a:r>
              <a:rPr lang="en-US" sz="2400" dirty="0" err="1">
                <a:solidFill>
                  <a:schemeClr val="tx2"/>
                </a:solidFill>
              </a:rPr>
              <a:t>getAttribute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attrname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 to get the value of a certain attribute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2"/>
            <a:r>
              <a:rPr lang="en-US" sz="2400" dirty="0" err="1">
                <a:solidFill>
                  <a:schemeClr val="tx2"/>
                </a:solidFill>
              </a:rPr>
              <a:t>setAttribute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attrname,value</a:t>
            </a:r>
            <a:r>
              <a:rPr lang="en-US" sz="2400" dirty="0">
                <a:solidFill>
                  <a:schemeClr val="tx2"/>
                </a:solidFill>
              </a:rPr>
              <a:t>) 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 to set value of a certain attribute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Each attribute node has </a:t>
            </a:r>
            <a:r>
              <a:rPr lang="en-US" sz="2400" dirty="0" err="1">
                <a:solidFill>
                  <a:schemeClr val="tx2"/>
                </a:solidFill>
              </a:rPr>
              <a:t>nodeName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 err="1">
                <a:solidFill>
                  <a:schemeClr val="tx2"/>
                </a:solidFill>
              </a:rPr>
              <a:t>nodeValue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921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99481"/>
              </p:ext>
            </p:extLst>
          </p:nvPr>
        </p:nvGraphicFramePr>
        <p:xfrm>
          <a:off x="1074420" y="2286000"/>
          <a:ext cx="10058400" cy="4353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/>
                        <a:t>Collection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/>
                        <a:t>Description</a:t>
                      </a:r>
                      <a:endParaRPr sz="2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/>
                        <a:t>forms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form in the</a:t>
                      </a:r>
                      <a:r>
                        <a:rPr sz="2800" spc="-175" dirty="0"/>
                        <a:t> </a:t>
                      </a:r>
                      <a:r>
                        <a:rPr sz="2800" dirty="0"/>
                        <a:t>document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images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</a:t>
                      </a:r>
                      <a:r>
                        <a:rPr sz="2800" spc="-5" dirty="0"/>
                        <a:t>image </a:t>
                      </a:r>
                      <a:r>
                        <a:rPr sz="2800" dirty="0"/>
                        <a:t>in the</a:t>
                      </a:r>
                      <a:r>
                        <a:rPr sz="2800" spc="-145" dirty="0"/>
                        <a:t> </a:t>
                      </a:r>
                      <a:r>
                        <a:rPr sz="2800" dirty="0"/>
                        <a:t>document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anchors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anchor in the</a:t>
                      </a:r>
                      <a:r>
                        <a:rPr sz="2800" spc="-175" dirty="0"/>
                        <a:t> </a:t>
                      </a:r>
                      <a:r>
                        <a:rPr sz="2800" dirty="0"/>
                        <a:t>document.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5" dirty="0"/>
                        <a:t>links</a:t>
                      </a:r>
                      <a:endParaRPr sz="28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/>
                        <a:t>An array containing an </a:t>
                      </a:r>
                      <a:r>
                        <a:rPr sz="2800" spc="-5" dirty="0"/>
                        <a:t>entry </a:t>
                      </a:r>
                      <a:r>
                        <a:rPr sz="2800" dirty="0"/>
                        <a:t>for each </a:t>
                      </a:r>
                      <a:r>
                        <a:rPr sz="2800" spc="-5" dirty="0"/>
                        <a:t>link </a:t>
                      </a:r>
                      <a:r>
                        <a:rPr sz="2800" dirty="0"/>
                        <a:t>in the</a:t>
                      </a:r>
                      <a:r>
                        <a:rPr sz="2800" spc="-150" dirty="0"/>
                        <a:t> </a:t>
                      </a:r>
                      <a:r>
                        <a:rPr sz="2800" dirty="0"/>
                        <a:t>document.</a:t>
                      </a:r>
                      <a:endParaRPr sz="28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733457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Accessing DOM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5590" y="1365884"/>
            <a:ext cx="268914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3200" b="1" dirty="0" smtClean="0">
                <a:latin typeface="Times New Roman"/>
                <a:cs typeface="Times New Roman"/>
              </a:rPr>
              <a:t>Collections</a:t>
            </a:r>
            <a:r>
              <a:rPr lang="en-US" sz="3200" b="1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453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265010" y="1553952"/>
            <a:ext cx="4936237" cy="13792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marR="5080" indent="494030" algn="ctr">
              <a:spcBef>
                <a:spcPts val="95"/>
              </a:spcBef>
            </a:pPr>
            <a:r>
              <a:rPr lang="en-US" sz="2200" spc="-20" dirty="0">
                <a:solidFill>
                  <a:schemeClr val="tx2"/>
                </a:solidFill>
                <a:latin typeface="Times New Roman"/>
                <a:cs typeface="Times New Roman"/>
              </a:rPr>
              <a:t>[</a:t>
            </a:r>
            <a:r>
              <a:rPr lang="en-US"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win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lang="en-US"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ow.</a:t>
            </a:r>
            <a:r>
              <a:rPr lang="en-US" sz="2200" spc="-25" dirty="0">
                <a:solidFill>
                  <a:schemeClr val="tx2"/>
                </a:solidFill>
                <a:latin typeface="Times New Roman"/>
                <a:cs typeface="Times New Roman"/>
              </a:rPr>
              <a:t>]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lang="en-US" sz="2200" dirty="0" err="1">
                <a:solidFill>
                  <a:schemeClr val="tx2"/>
                </a:solidFill>
                <a:latin typeface="Times New Roman"/>
                <a:cs typeface="Times New Roman"/>
              </a:rPr>
              <a:t>o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cu</a:t>
            </a:r>
            <a:r>
              <a:rPr lang="en-US" sz="2200" spc="-20" dirty="0" err="1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ent.</a:t>
            </a:r>
            <a:r>
              <a:rPr lang="en-US" sz="2200" spc="5" dirty="0" err="1">
                <a:solidFill>
                  <a:schemeClr val="tx2"/>
                </a:solidFill>
                <a:latin typeface="Times New Roman"/>
                <a:cs typeface="Times New Roman"/>
              </a:rPr>
              <a:t>i</a:t>
            </a:r>
            <a:r>
              <a:rPr lang="en-US" sz="2200" spc="-25" dirty="0" err="1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ag</a:t>
            </a:r>
            <a:r>
              <a:rPr lang="en-US" sz="2200" dirty="0" err="1">
                <a:solidFill>
                  <a:schemeClr val="tx2"/>
                </a:solidFill>
                <a:latin typeface="Times New Roman"/>
                <a:cs typeface="Times New Roman"/>
              </a:rPr>
              <a:t>e</a:t>
            </a:r>
            <a:r>
              <a:rPr lang="en-US"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Name</a:t>
            </a:r>
            <a:r>
              <a:rPr lang="en-US"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  [window.]</a:t>
            </a:r>
            <a:r>
              <a:rPr lang="en-US" sz="2200" spc="-5" dirty="0" err="1" smtClean="0">
                <a:solidFill>
                  <a:schemeClr val="tx2"/>
                </a:solidFill>
                <a:latin typeface="Times New Roman"/>
                <a:cs typeface="Times New Roman"/>
              </a:rPr>
              <a:t>document.imageID</a:t>
            </a:r>
            <a:endParaRPr lang="en-US" sz="2200" spc="-5" dirty="0" smtClean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 marR="5080" indent="494030" algn="ctr">
              <a:spcBef>
                <a:spcPts val="95"/>
              </a:spcBef>
            </a:pP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[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window.]document.images[i]  [window.]</a:t>
            </a:r>
            <a:r>
              <a:rPr sz="2200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document.images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[“ImgID”]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5010" y="3602863"/>
            <a:ext cx="850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&lt;ht</a:t>
            </a:r>
            <a:r>
              <a:rPr sz="2200" spc="-20" dirty="0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l&gt;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9560" y="3938142"/>
            <a:ext cx="901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&lt;b</a:t>
            </a:r>
            <a:r>
              <a:rPr sz="2200" dirty="0">
                <a:solidFill>
                  <a:schemeClr val="tx2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sz="2200" spc="15" dirty="0">
                <a:solidFill>
                  <a:schemeClr val="tx2"/>
                </a:solidFill>
                <a:latin typeface="Times New Roman"/>
                <a:cs typeface="Times New Roman"/>
              </a:rPr>
              <a:t>y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9561" y="4273422"/>
            <a:ext cx="514413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…..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/>
            <a:r>
              <a:rPr sz="2200" spc="-10" dirty="0">
                <a:solidFill>
                  <a:schemeClr val="tx2"/>
                </a:solidFill>
                <a:latin typeface="Times New Roman"/>
                <a:cs typeface="Times New Roman"/>
              </a:rPr>
              <a:t>&lt;img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name=“img1”</a:t>
            </a:r>
            <a:r>
              <a:rPr sz="2200" spc="2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src=“img1.jpg”&gt;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/>
            <a:r>
              <a:rPr sz="2200" spc="-10" dirty="0">
                <a:solidFill>
                  <a:schemeClr val="tx2"/>
                </a:solidFill>
                <a:latin typeface="Times New Roman"/>
                <a:cs typeface="Times New Roman"/>
              </a:rPr>
              <a:t>&lt;img name=“img2”</a:t>
            </a:r>
            <a:r>
              <a:rPr sz="2200" spc="7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src=“img2.jpg”&gt;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927100"/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…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/>
            <a:r>
              <a:rPr sz="2200" dirty="0">
                <a:solidFill>
                  <a:schemeClr val="tx2"/>
                </a:solidFill>
                <a:latin typeface="Times New Roman"/>
                <a:cs typeface="Times New Roman"/>
              </a:rPr>
              <a:t>&lt;/body&gt;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4907" y="5950102"/>
            <a:ext cx="927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&lt;/ht</a:t>
            </a:r>
            <a:r>
              <a:rPr sz="2200" spc="-20" dirty="0">
                <a:solidFill>
                  <a:schemeClr val="tx2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l&gt;</a:t>
            </a:r>
            <a:endParaRPr sz="22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8500" y="4058284"/>
            <a:ext cx="2287905" cy="1261110"/>
          </a:xfrm>
          <a:custGeom>
            <a:avLst/>
            <a:gdLst/>
            <a:ahLst/>
            <a:cxnLst/>
            <a:rect l="l" t="t" r="r" b="b"/>
            <a:pathLst>
              <a:path w="2287904" h="1261110">
                <a:moveTo>
                  <a:pt x="2214880" y="1090041"/>
                </a:moveTo>
                <a:lnTo>
                  <a:pt x="2214245" y="1080516"/>
                </a:lnTo>
                <a:lnTo>
                  <a:pt x="147193" y="1218234"/>
                </a:lnTo>
                <a:lnTo>
                  <a:pt x="145034" y="1185037"/>
                </a:lnTo>
                <a:lnTo>
                  <a:pt x="71501" y="1228090"/>
                </a:lnTo>
                <a:lnTo>
                  <a:pt x="149987" y="1261110"/>
                </a:lnTo>
                <a:lnTo>
                  <a:pt x="147866" y="1228598"/>
                </a:lnTo>
                <a:lnTo>
                  <a:pt x="147802" y="1227759"/>
                </a:lnTo>
                <a:lnTo>
                  <a:pt x="2214880" y="1090041"/>
                </a:lnTo>
                <a:close/>
              </a:path>
              <a:path w="2287904" h="1261110">
                <a:moveTo>
                  <a:pt x="2287524" y="723519"/>
                </a:moveTo>
                <a:lnTo>
                  <a:pt x="74244" y="31864"/>
                </a:lnTo>
                <a:lnTo>
                  <a:pt x="75425" y="28067"/>
                </a:lnTo>
                <a:lnTo>
                  <a:pt x="84201" y="0"/>
                </a:lnTo>
                <a:lnTo>
                  <a:pt x="0" y="13716"/>
                </a:lnTo>
                <a:lnTo>
                  <a:pt x="61468" y="72771"/>
                </a:lnTo>
                <a:lnTo>
                  <a:pt x="71412" y="40919"/>
                </a:lnTo>
                <a:lnTo>
                  <a:pt x="2284603" y="732536"/>
                </a:lnTo>
                <a:lnTo>
                  <a:pt x="2287524" y="72351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4702" y="2896562"/>
            <a:ext cx="4204884" cy="653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37465" rIns="0" bIns="0" rtlCol="0">
            <a:spAutoFit/>
          </a:bodyPr>
          <a:lstStyle/>
          <a:p>
            <a:pPr marL="91440" marR="111760" algn="just">
              <a:spcBef>
                <a:spcPts val="295"/>
              </a:spcBef>
            </a:pP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document.img1.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src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=“img1.jpg”  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sz="2000" b="1" spc="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cument.i</a:t>
            </a:r>
            <a:r>
              <a:rPr sz="2000" b="1" spc="-2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age</a:t>
            </a:r>
            <a:r>
              <a:rPr sz="2000" b="1" spc="-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[0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].src=“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img1.j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pg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”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692" y="5610637"/>
            <a:ext cx="4204885" cy="653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37465" rIns="0" bIns="0" rtlCol="0">
            <a:spAutoFit/>
          </a:bodyPr>
          <a:lstStyle/>
          <a:p>
            <a:pPr marL="90805" marR="83185">
              <a:spcBef>
                <a:spcPts val="295"/>
              </a:spcBef>
            </a:pP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document.img2.s</a:t>
            </a:r>
            <a:r>
              <a:rPr sz="2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rc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=“img2.jpg”  </a:t>
            </a:r>
            <a:r>
              <a:rPr sz="20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document.images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sz="2000" b="1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].s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=“</a:t>
            </a:r>
            <a:r>
              <a:rPr sz="2000" b="1" spc="-15" dirty="0" smtClean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2000" b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g2.j</a:t>
            </a:r>
            <a:r>
              <a:rPr sz="20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sz="2000" b="1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g</a:t>
            </a:r>
            <a:r>
              <a:rPr sz="20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”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Image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08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43811" y="1365885"/>
            <a:ext cx="1946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Properties: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812" y="2775848"/>
            <a:ext cx="25088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b="1" dirty="0">
                <a:solidFill>
                  <a:schemeClr val="tx2"/>
                </a:solidFill>
                <a:latin typeface="Times New Roman"/>
                <a:cs typeface="Times New Roman"/>
              </a:rPr>
              <a:t>Event</a:t>
            </a:r>
            <a:r>
              <a:rPr sz="2600" b="1" spc="-8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chemeClr val="tx2"/>
                </a:solidFill>
                <a:latin typeface="Times New Roman"/>
                <a:cs typeface="Times New Roman"/>
              </a:rPr>
              <a:t>handlers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8793"/>
              </p:ext>
            </p:extLst>
          </p:nvPr>
        </p:nvGraphicFramePr>
        <p:xfrm>
          <a:off x="3498850" y="1828305"/>
          <a:ext cx="4876800" cy="457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id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src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height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width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8206"/>
              </p:ext>
            </p:extLst>
          </p:nvPr>
        </p:nvGraphicFramePr>
        <p:xfrm>
          <a:off x="2777287" y="3260602"/>
          <a:ext cx="6850379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onmouseout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onmouseover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onmousemove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onclick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/>
                        <a:t>ondblclick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57601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Image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989959" y="4735026"/>
            <a:ext cx="49587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[NAME="formName"]  [TARGET="frameName or</a:t>
            </a:r>
            <a:r>
              <a:rPr sz="2200" spc="3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windowName"]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3005075" y="5405841"/>
            <a:ext cx="545020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0" marR="5080">
              <a:spcBef>
                <a:spcPts val="95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[onSubmit="handlerText Or Function"]  [onReset="handlerText Or</a:t>
            </a:r>
            <a:r>
              <a:rPr sz="2200" spc="2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Function"]&gt;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/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&lt;/FORM&gt;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4"/>
          <p:cNvGrpSpPr/>
          <p:nvPr/>
        </p:nvGrpSpPr>
        <p:grpSpPr>
          <a:xfrm>
            <a:off x="1595406" y="4841263"/>
            <a:ext cx="2376805" cy="561975"/>
            <a:chOff x="71405" y="2414587"/>
            <a:chExt cx="2376805" cy="561975"/>
          </a:xfrm>
        </p:grpSpPr>
        <p:sp>
          <p:nvSpPr>
            <p:cNvPr id="16" name="object 15"/>
            <p:cNvSpPr/>
            <p:nvPr/>
          </p:nvSpPr>
          <p:spPr>
            <a:xfrm>
              <a:off x="2014473" y="242887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41910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2014473" y="2428875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8" name="object 17"/>
            <p:cNvSpPr/>
            <p:nvPr/>
          </p:nvSpPr>
          <p:spPr>
            <a:xfrm>
              <a:off x="2014473" y="2962275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41910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1595373" y="2644775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419100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419100" h="76200">
                  <a:moveTo>
                    <a:pt x="419100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419100" y="42799"/>
                  </a:lnTo>
                  <a:lnTo>
                    <a:pt x="419100" y="332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71405" y="2428875"/>
              <a:ext cx="1447800" cy="396875"/>
            </a:xfrm>
            <a:custGeom>
              <a:avLst/>
              <a:gdLst/>
              <a:ahLst/>
              <a:cxnLst/>
              <a:rect l="l" t="t" r="r" b="b"/>
              <a:pathLst>
                <a:path w="1447800" h="396875">
                  <a:moveTo>
                    <a:pt x="1447800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1447800" y="39687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21" name="object 20"/>
          <p:cNvSpPr txBox="1"/>
          <p:nvPr/>
        </p:nvSpPr>
        <p:spPr>
          <a:xfrm>
            <a:off x="1743253" y="4879756"/>
            <a:ext cx="11525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Properties</a:t>
            </a:r>
            <a:endParaRPr sz="20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22" name="object 21"/>
          <p:cNvGrpSpPr/>
          <p:nvPr/>
        </p:nvGrpSpPr>
        <p:grpSpPr>
          <a:xfrm>
            <a:off x="8524875" y="5603263"/>
            <a:ext cx="762000" cy="409575"/>
            <a:chOff x="7000875" y="3176587"/>
            <a:chExt cx="762000" cy="409575"/>
          </a:xfrm>
        </p:grpSpPr>
        <p:sp>
          <p:nvSpPr>
            <p:cNvPr id="23" name="object 22"/>
            <p:cNvSpPr/>
            <p:nvPr/>
          </p:nvSpPr>
          <p:spPr>
            <a:xfrm>
              <a:off x="7000875" y="3190875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</a:path>
                <a:path w="304800" h="381000">
                  <a:moveTo>
                    <a:pt x="0" y="381000"/>
                  </a:moveTo>
                  <a:lnTo>
                    <a:pt x="304800" y="38100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7305675" y="3190875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>
              <a:off x="7305675" y="330517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42921"/>
                  </a:moveTo>
                  <a:lnTo>
                    <a:pt x="381000" y="76200"/>
                  </a:lnTo>
                  <a:lnTo>
                    <a:pt x="447548" y="42925"/>
                  </a:lnTo>
                  <a:lnTo>
                    <a:pt x="381000" y="42921"/>
                  </a:lnTo>
                  <a:close/>
                </a:path>
                <a:path w="457200" h="76200">
                  <a:moveTo>
                    <a:pt x="381000" y="33396"/>
                  </a:moveTo>
                  <a:lnTo>
                    <a:pt x="381000" y="42921"/>
                  </a:lnTo>
                  <a:lnTo>
                    <a:pt x="393700" y="42925"/>
                  </a:lnTo>
                  <a:lnTo>
                    <a:pt x="393700" y="33400"/>
                  </a:lnTo>
                  <a:lnTo>
                    <a:pt x="381000" y="33396"/>
                  </a:lnTo>
                  <a:close/>
                </a:path>
                <a:path w="457200" h="76200">
                  <a:moveTo>
                    <a:pt x="381000" y="0"/>
                  </a:moveTo>
                  <a:lnTo>
                    <a:pt x="381000" y="33396"/>
                  </a:lnTo>
                  <a:lnTo>
                    <a:pt x="393700" y="33400"/>
                  </a:lnTo>
                  <a:lnTo>
                    <a:pt x="393700" y="42925"/>
                  </a:lnTo>
                  <a:lnTo>
                    <a:pt x="447556" y="42921"/>
                  </a:lnTo>
                  <a:lnTo>
                    <a:pt x="457200" y="3810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0" y="33274"/>
                  </a:moveTo>
                  <a:lnTo>
                    <a:pt x="0" y="42799"/>
                  </a:lnTo>
                  <a:lnTo>
                    <a:pt x="381000" y="42921"/>
                  </a:lnTo>
                  <a:lnTo>
                    <a:pt x="381000" y="33396"/>
                  </a:lnTo>
                  <a:lnTo>
                    <a:pt x="0" y="332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26" name="object 25"/>
          <p:cNvSpPr txBox="1"/>
          <p:nvPr/>
        </p:nvSpPr>
        <p:spPr>
          <a:xfrm>
            <a:off x="9286875" y="5541351"/>
            <a:ext cx="990600" cy="345607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7465" rIns="0" bIns="0" rtlCol="0">
            <a:spAutoFit/>
          </a:bodyPr>
          <a:lstStyle/>
          <a:p>
            <a:pPr marL="128270">
              <a:spcBef>
                <a:spcPts val="295"/>
              </a:spcBef>
            </a:pPr>
            <a:r>
              <a:rPr sz="2000" b="1" dirty="0">
                <a:solidFill>
                  <a:schemeClr val="tx2"/>
                </a:solidFill>
                <a:latin typeface="Times New Roman"/>
                <a:cs typeface="Times New Roman"/>
              </a:rPr>
              <a:t>Events</a:t>
            </a:r>
            <a:endParaRPr sz="20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1943811" y="3792559"/>
            <a:ext cx="2192020" cy="96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600" b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Example</a:t>
            </a:r>
            <a:r>
              <a:rPr sz="2600" b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:</a:t>
            </a:r>
            <a:endParaRPr sz="26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073785">
              <a:spcBef>
                <a:spcPts val="1650"/>
              </a:spcBef>
            </a:pP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&lt;FORM&gt;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12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90246" y="1365885"/>
            <a:ext cx="10058400" cy="5181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3495" indent="-4572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By using the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</a:t>
            </a:r>
            <a:r>
              <a:rPr sz="2600" spc="5" dirty="0">
                <a:solidFill>
                  <a:schemeClr val="tx2"/>
                </a:solidFill>
                <a:latin typeface="Times New Roman"/>
                <a:cs typeface="Times New Roman"/>
              </a:rPr>
              <a:t>you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have at your disposal</a:t>
            </a:r>
            <a:r>
              <a:rPr sz="2600" spc="-1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information 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about the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elements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in 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and their</a:t>
            </a:r>
            <a:r>
              <a:rPr sz="2600" spc="-6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values.</a:t>
            </a:r>
          </a:p>
          <a:p>
            <a:pPr marL="469900" marR="5080" indent="-457200">
              <a:spcBef>
                <a:spcPts val="1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separate instance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object is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created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each 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form in a</a:t>
            </a:r>
            <a:r>
              <a:rPr sz="2600" spc="-2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document.</a:t>
            </a:r>
          </a:p>
          <a:p>
            <a:pPr marL="469900" marR="422275" indent="-457200">
              <a:spcBef>
                <a:spcPts val="178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Objects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within 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form can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referred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to by a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numeric 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index or be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referred </a:t>
            </a: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to by</a:t>
            </a:r>
            <a:r>
              <a:rPr sz="2600" spc="-7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name.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177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600" dirty="0">
                <a:solidFill>
                  <a:schemeClr val="tx2"/>
                </a:solidFill>
                <a:latin typeface="Times New Roman"/>
                <a:cs typeface="Times New Roman"/>
              </a:rPr>
              <a:t>Object Model</a:t>
            </a:r>
            <a:r>
              <a:rPr sz="2600" spc="-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/>
                </a:solidFill>
                <a:latin typeface="Times New Roman"/>
                <a:cs typeface="Times New Roman"/>
              </a:rPr>
              <a:t>Reference:</a:t>
            </a:r>
            <a:endParaRPr sz="26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044700" marR="1045844">
              <a:spcBef>
                <a:spcPts val="2465"/>
              </a:spcBef>
            </a:pPr>
            <a:r>
              <a:rPr sz="2200" spc="-5" dirty="0">
                <a:latin typeface="Times New Roman"/>
                <a:cs typeface="Times New Roman"/>
              </a:rPr>
              <a:t>[window.]</a:t>
            </a:r>
            <a:r>
              <a:rPr sz="2200" spc="-5" dirty="0" err="1">
                <a:latin typeface="Times New Roman"/>
                <a:cs typeface="Times New Roman"/>
              </a:rPr>
              <a:t>document.formname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[</a:t>
            </a:r>
            <a:r>
              <a:rPr sz="2200" spc="-5" dirty="0">
                <a:latin typeface="Times New Roman"/>
                <a:cs typeface="Times New Roman"/>
              </a:rPr>
              <a:t>window.]</a:t>
            </a:r>
            <a:r>
              <a:rPr sz="2200" spc="-5" dirty="0" err="1" smtClean="0">
                <a:latin typeface="Times New Roman"/>
                <a:cs typeface="Times New Roman"/>
              </a:rPr>
              <a:t>document.forms</a:t>
            </a:r>
            <a:r>
              <a:rPr sz="2200" spc="-5" dirty="0" smtClean="0">
                <a:latin typeface="Times New Roman"/>
                <a:cs typeface="Times New Roman"/>
              </a:rPr>
              <a:t>[</a:t>
            </a:r>
            <a:r>
              <a:rPr lang="en-US" sz="2200" spc="-5" dirty="0" smtClean="0">
                <a:latin typeface="Times New Roman"/>
                <a:cs typeface="Times New Roman"/>
              </a:rPr>
              <a:t>index</a:t>
            </a:r>
            <a:r>
              <a:rPr sz="2200" spc="-5" dirty="0" smtClean="0">
                <a:latin typeface="Times New Roman"/>
                <a:cs typeface="Times New Roman"/>
              </a:rPr>
              <a:t>] </a:t>
            </a:r>
            <a:r>
              <a:rPr lang="en-US" sz="2200" spc="-5" dirty="0">
                <a:latin typeface="Times New Roman"/>
                <a:cs typeface="Times New Roman"/>
              </a:rPr>
              <a:t>[window.]</a:t>
            </a:r>
            <a:r>
              <a:rPr lang="en-US" sz="2200" spc="-5" dirty="0" err="1">
                <a:latin typeface="Times New Roman"/>
                <a:cs typeface="Times New Roman"/>
              </a:rPr>
              <a:t>document.forms</a:t>
            </a:r>
            <a:r>
              <a:rPr lang="en-US" sz="2200" spc="-5" dirty="0">
                <a:latin typeface="Times New Roman"/>
                <a:cs typeface="Times New Roman"/>
              </a:rPr>
              <a:t>[“</a:t>
            </a:r>
            <a:r>
              <a:rPr lang="en-US" sz="2200" spc="-5" dirty="0" err="1">
                <a:latin typeface="Times New Roman"/>
                <a:cs typeface="Times New Roman"/>
              </a:rPr>
              <a:t>formNAME</a:t>
            </a:r>
            <a:r>
              <a:rPr lang="en-US" sz="2200" spc="-5" dirty="0">
                <a:latin typeface="Times New Roman"/>
                <a:cs typeface="Times New Roman"/>
              </a:rPr>
              <a:t>”]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[window.]document.forms[“formID”]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Form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2595873354"/>
              </p:ext>
            </p:extLst>
          </p:nvPr>
        </p:nvGraphicFramePr>
        <p:xfrm>
          <a:off x="580292" y="1424354"/>
          <a:ext cx="11025553" cy="492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Form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84382" y="1365885"/>
            <a:ext cx="9848211" cy="8265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HTML: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	</a:t>
            </a:r>
            <a:r>
              <a:rPr sz="2200" spc="-5" dirty="0" smtClean="0">
                <a:latin typeface="Times New Roman"/>
                <a:cs typeface="Times New Roman"/>
              </a:rPr>
              <a:t>&lt;input</a:t>
            </a:r>
            <a:r>
              <a:rPr sz="2200" spc="-20" dirty="0" smtClean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type="text"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id="id"  value="string"  </a:t>
            </a:r>
            <a:r>
              <a:rPr sz="2200" spc="-25" dirty="0" err="1" smtClean="0">
                <a:latin typeface="Times New Roman"/>
                <a:cs typeface="Times New Roman"/>
              </a:rPr>
              <a:t>m</a:t>
            </a:r>
            <a:r>
              <a:rPr sz="2200" spc="-5" dirty="0" err="1" smtClean="0">
                <a:latin typeface="Times New Roman"/>
                <a:cs typeface="Times New Roman"/>
              </a:rPr>
              <a:t>axlengt</a:t>
            </a:r>
            <a:r>
              <a:rPr sz="2200" spc="10" dirty="0" err="1" smtClean="0">
                <a:latin typeface="Times New Roman"/>
                <a:cs typeface="Times New Roman"/>
              </a:rPr>
              <a:t>h</a:t>
            </a:r>
            <a:r>
              <a:rPr sz="2200" spc="-5" dirty="0" smtClean="0">
                <a:latin typeface="Times New Roman"/>
                <a:cs typeface="Times New Roman"/>
              </a:rPr>
              <a:t>="n"  size=“x"/&gt;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1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8088"/>
              </p:ext>
            </p:extLst>
          </p:nvPr>
        </p:nvGraphicFramePr>
        <p:xfrm>
          <a:off x="1786590" y="3012821"/>
          <a:ext cx="9346003" cy="2389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value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 marR="337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Sets or returns the value of the value</a:t>
                      </a:r>
                      <a:r>
                        <a:rPr sz="2000" spc="-190" dirty="0"/>
                        <a:t> </a:t>
                      </a:r>
                      <a:r>
                        <a:rPr sz="2000" dirty="0"/>
                        <a:t>attribute  of a text</a:t>
                      </a:r>
                      <a:r>
                        <a:rPr sz="2000" spc="-4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readOnly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8039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whether or </a:t>
                      </a:r>
                      <a:r>
                        <a:rPr sz="2000" spc="5" dirty="0"/>
                        <a:t>not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text</a:t>
                      </a:r>
                      <a:r>
                        <a:rPr sz="2000" spc="-175" dirty="0"/>
                        <a:t> </a:t>
                      </a:r>
                      <a:r>
                        <a:rPr sz="2000" spc="-5" dirty="0"/>
                        <a:t>field  </a:t>
                      </a:r>
                      <a:r>
                        <a:rPr sz="2000" dirty="0"/>
                        <a:t>should be</a:t>
                      </a:r>
                      <a:r>
                        <a:rPr sz="2000" spc="-50" dirty="0"/>
                        <a:t> </a:t>
                      </a:r>
                      <a:r>
                        <a:rPr sz="2000" spc="-15" dirty="0"/>
                        <a:t>read-only.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whether or not a </a:t>
                      </a:r>
                      <a:r>
                        <a:rPr sz="2000" spc="-5" dirty="0"/>
                        <a:t>text</a:t>
                      </a:r>
                      <a:r>
                        <a:rPr sz="2000" spc="-165" dirty="0"/>
                        <a:t> </a:t>
                      </a:r>
                      <a:r>
                        <a:rPr sz="2000" dirty="0"/>
                        <a:t>field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/>
                        <a:t>should be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8"/>
          <p:cNvSpPr txBox="1"/>
          <p:nvPr/>
        </p:nvSpPr>
        <p:spPr>
          <a:xfrm>
            <a:off x="1284382" y="2326005"/>
            <a:ext cx="1916661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Pro</a:t>
            </a:r>
            <a:r>
              <a:rPr sz="2600" spc="10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er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T</a:t>
            </a:r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ext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29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77986"/>
              </p:ext>
            </p:extLst>
          </p:nvPr>
        </p:nvGraphicFramePr>
        <p:xfrm>
          <a:off x="1600205" y="1788160"/>
          <a:ext cx="9548441" cy="1793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select()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Selects, </a:t>
                      </a:r>
                      <a:r>
                        <a:rPr sz="2000" dirty="0"/>
                        <a:t>or highlights, the content of the</a:t>
                      </a:r>
                      <a:r>
                        <a:rPr sz="2000" spc="-170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82172" y="1365885"/>
            <a:ext cx="15271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Metho</a:t>
            </a:r>
            <a:r>
              <a:rPr sz="2600" spc="5" dirty="0" smtClean="0">
                <a:latin typeface="Times New Roman"/>
                <a:cs typeface="Times New Roman"/>
              </a:rPr>
              <a:t>d</a:t>
            </a:r>
            <a:r>
              <a:rPr sz="2600" dirty="0" smtClean="0">
                <a:latin typeface="Times New Roman"/>
                <a:cs typeface="Times New Roman"/>
              </a:rPr>
              <a:t>s</a:t>
            </a:r>
            <a:r>
              <a:rPr lang="en-US" sz="2600" dirty="0" smtClean="0">
                <a:latin typeface="Times New Roman"/>
                <a:cs typeface="Times New Roman"/>
              </a:rPr>
              <a:t> :</a:t>
            </a:r>
            <a:endParaRPr sz="2600" dirty="0">
              <a:latin typeface="Times New Roman"/>
              <a:cs typeface="Times New Roman"/>
            </a:endParaRPr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62618"/>
              </p:ext>
            </p:extLst>
          </p:nvPr>
        </p:nvGraphicFramePr>
        <p:xfrm>
          <a:off x="1600206" y="4148942"/>
          <a:ext cx="9548440" cy="2578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82"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onfocus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field </a:t>
                      </a:r>
                      <a:r>
                        <a:rPr sz="2000" dirty="0"/>
                        <a:t>gains focus when the user </a:t>
                      </a:r>
                      <a:r>
                        <a:rPr sz="2000" spc="-5" dirty="0"/>
                        <a:t>tabs </a:t>
                      </a:r>
                      <a:r>
                        <a:rPr sz="2000" dirty="0"/>
                        <a:t>into or</a:t>
                      </a:r>
                      <a:r>
                        <a:rPr sz="2000" spc="-130" dirty="0"/>
                        <a:t> </a:t>
                      </a:r>
                      <a:r>
                        <a:rPr sz="2000" spc="-5" dirty="0"/>
                        <a:t>clicks  </a:t>
                      </a:r>
                      <a:r>
                        <a:rPr sz="2000" dirty="0"/>
                        <a:t>inside the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onblur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field loses focus when the user tabs from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or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/>
                        <a:t>clicks </a:t>
                      </a:r>
                      <a:r>
                        <a:rPr sz="2000" dirty="0"/>
                        <a:t>outside the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onchange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616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field </a:t>
                      </a:r>
                      <a:r>
                        <a:rPr sz="2000" dirty="0"/>
                        <a:t>loses focus after the contents of the</a:t>
                      </a:r>
                      <a:r>
                        <a:rPr sz="2000" spc="-175" dirty="0"/>
                        <a:t> </a:t>
                      </a:r>
                      <a:r>
                        <a:rPr sz="2000" dirty="0"/>
                        <a:t>control  have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changed.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1082172" y="3581778"/>
            <a:ext cx="2903128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Handlers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231593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Text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1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19735"/>
              </p:ext>
            </p:extLst>
          </p:nvPr>
        </p:nvGraphicFramePr>
        <p:xfrm>
          <a:off x="1529862" y="2738699"/>
          <a:ext cx="9636370" cy="40007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/>
                        <a:t>length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number </a:t>
                      </a:r>
                      <a:r>
                        <a:rPr sz="2000" dirty="0"/>
                        <a:t>of options in the</a:t>
                      </a:r>
                      <a:r>
                        <a:rPr sz="2000" spc="-114" dirty="0"/>
                        <a:t> </a:t>
                      </a:r>
                      <a:r>
                        <a:rPr sz="2000" spc="-5" dirty="0"/>
                        <a:t>list.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11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selectedIndex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 marR="7493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index </a:t>
                      </a:r>
                      <a:r>
                        <a:rPr sz="2000" spc="-15" dirty="0"/>
                        <a:t>number, </a:t>
                      </a:r>
                      <a:r>
                        <a:rPr sz="2000" dirty="0"/>
                        <a:t>beginning with 0, of the</a:t>
                      </a:r>
                      <a:r>
                        <a:rPr sz="2000" spc="-90" dirty="0"/>
                        <a:t> </a:t>
                      </a:r>
                      <a:r>
                        <a:rPr sz="2000" spc="-5" dirty="0"/>
                        <a:t>selected  </a:t>
                      </a:r>
                      <a:r>
                        <a:rPr sz="2000" dirty="0"/>
                        <a:t>option.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/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/>
                        <a:t>options[]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2075" marR="7626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An array of the options in the </a:t>
                      </a:r>
                      <a:r>
                        <a:rPr sz="2000" spc="-5" dirty="0"/>
                        <a:t>list. </a:t>
                      </a:r>
                      <a:r>
                        <a:rPr sz="2000" dirty="0"/>
                        <a:t>Used </a:t>
                      </a:r>
                      <a:r>
                        <a:rPr sz="2000" spc="-5" dirty="0"/>
                        <a:t>to</a:t>
                      </a:r>
                      <a:r>
                        <a:rPr sz="2000" spc="-150" dirty="0"/>
                        <a:t> </a:t>
                      </a:r>
                      <a:r>
                        <a:rPr sz="2000" dirty="0"/>
                        <a:t>reference  </a:t>
                      </a:r>
                      <a:r>
                        <a:rPr sz="2000" dirty="0" smtClean="0"/>
                        <a:t>properties associated </a:t>
                      </a:r>
                      <a:r>
                        <a:rPr sz="2000" dirty="0"/>
                        <a:t>with the options; e.g.,  options[1].value </a:t>
                      </a:r>
                      <a:r>
                        <a:rPr sz="2000" dirty="0" smtClean="0"/>
                        <a:t>or</a:t>
                      </a:r>
                      <a:r>
                        <a:rPr sz="2000" spc="-65" dirty="0" smtClean="0"/>
                        <a:t> </a:t>
                      </a:r>
                      <a:r>
                        <a:rPr sz="2000" dirty="0" smtClean="0"/>
                        <a:t>options[2</a:t>
                      </a:r>
                      <a:r>
                        <a:rPr sz="2000" dirty="0"/>
                        <a:t>].text.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selected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 marR="7785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 true or false value </a:t>
                      </a:r>
                      <a:r>
                        <a:rPr sz="2000" spc="-5" dirty="0"/>
                        <a:t>indicating </a:t>
                      </a:r>
                      <a:r>
                        <a:rPr sz="2000" dirty="0"/>
                        <a:t>whether an option</a:t>
                      </a:r>
                      <a:r>
                        <a:rPr sz="2000" spc="-275" dirty="0"/>
                        <a:t> </a:t>
                      </a:r>
                      <a:r>
                        <a:rPr sz="2000" dirty="0"/>
                        <a:t>is  chosen.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value </a:t>
                      </a:r>
                      <a:r>
                        <a:rPr sz="2000" dirty="0"/>
                        <a:t>associated with an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option.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text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text label </a:t>
                      </a:r>
                      <a:r>
                        <a:rPr sz="2000" dirty="0"/>
                        <a:t>associated with an</a:t>
                      </a:r>
                      <a:r>
                        <a:rPr sz="2000" spc="-70" dirty="0"/>
                        <a:t> </a:t>
                      </a:r>
                      <a:r>
                        <a:rPr sz="2000" dirty="0"/>
                        <a:t>option.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2000" dirty="0"/>
                        <a:t>multiple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/>
                        <a:t>Sets or returns whether or not </a:t>
                      </a:r>
                      <a:r>
                        <a:rPr sz="2000" spc="-5" dirty="0"/>
                        <a:t>multiple </a:t>
                      </a:r>
                      <a:r>
                        <a:rPr sz="2000" spc="-10" dirty="0"/>
                        <a:t>items </a:t>
                      </a:r>
                      <a:r>
                        <a:rPr sz="2000" dirty="0"/>
                        <a:t>can</a:t>
                      </a:r>
                      <a:r>
                        <a:rPr sz="2000" spc="-150" dirty="0"/>
                        <a:t> </a:t>
                      </a:r>
                      <a:r>
                        <a:rPr sz="2000" dirty="0" smtClean="0"/>
                        <a:t>be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spc="-5" dirty="0" smtClean="0"/>
                        <a:t>selected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72662" y="2201576"/>
            <a:ext cx="1670538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properties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Drop down list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5898207" y="327939"/>
            <a:ext cx="5268025" cy="242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HTML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  <a:endParaRPr lang="en-US" sz="2200" spc="-5" dirty="0" smtClean="0">
              <a:latin typeface="Times New Roman"/>
              <a:cs typeface="Times New Roman"/>
            </a:endParaRPr>
          </a:p>
          <a:p>
            <a:pPr marL="12700">
              <a:spcBef>
                <a:spcPts val="95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      </a:t>
            </a:r>
            <a:r>
              <a:rPr sz="2200" spc="-5" dirty="0" smtClean="0">
                <a:latin typeface="Times New Roman"/>
                <a:cs typeface="Times New Roman"/>
              </a:rPr>
              <a:t>&lt;</a:t>
            </a:r>
            <a:r>
              <a:rPr sz="2200" spc="-5" dirty="0">
                <a:latin typeface="Times New Roman"/>
                <a:cs typeface="Times New Roman"/>
              </a:rPr>
              <a:t>select id="id“ multiple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size="n"&gt;</a:t>
            </a:r>
            <a:endParaRPr sz="2200" dirty="0">
              <a:latin typeface="Times New Roman"/>
              <a:cs typeface="Times New Roman"/>
            </a:endParaRPr>
          </a:p>
          <a:p>
            <a:pPr marL="996950"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&lt;option value="string" selected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&gt;</a:t>
            </a:r>
            <a:endParaRPr sz="2200" dirty="0">
              <a:latin typeface="Times New Roman"/>
              <a:cs typeface="Times New Roman"/>
            </a:endParaRPr>
          </a:p>
          <a:p>
            <a:pPr marL="1841500"/>
            <a:r>
              <a:rPr sz="2200" spc="-5" dirty="0">
                <a:latin typeface="Times New Roman"/>
                <a:cs typeface="Times New Roman"/>
              </a:rPr>
              <a:t>label</a:t>
            </a:r>
            <a:endParaRPr sz="2200" dirty="0">
              <a:latin typeface="Times New Roman"/>
              <a:cs typeface="Times New Roman"/>
            </a:endParaRPr>
          </a:p>
          <a:p>
            <a:pPr marL="927100"/>
            <a:r>
              <a:rPr sz="2200" spc="-5" dirty="0">
                <a:latin typeface="Times New Roman"/>
                <a:cs typeface="Times New Roman"/>
              </a:rPr>
              <a:t>&lt;/option&gt;</a:t>
            </a:r>
            <a:endParaRPr sz="2200" dirty="0">
              <a:latin typeface="Times New Roman"/>
              <a:cs typeface="Times New Roman"/>
            </a:endParaRPr>
          </a:p>
          <a:p>
            <a:pPr marL="927100"/>
            <a:r>
              <a:rPr sz="2200" spc="-5" dirty="0">
                <a:latin typeface="Times New Roman"/>
                <a:cs typeface="Times New Roman"/>
              </a:rPr>
              <a:t>...</a:t>
            </a:r>
            <a:endParaRPr sz="2200" dirty="0">
              <a:latin typeface="Times New Roman"/>
              <a:cs typeface="Times New Roman"/>
            </a:endParaRPr>
          </a:p>
          <a:p>
            <a:pPr marL="12700"/>
            <a:r>
              <a:rPr lang="en-US" sz="2200" spc="-5" dirty="0" smtClean="0">
                <a:latin typeface="Times New Roman"/>
                <a:cs typeface="Times New Roman"/>
              </a:rPr>
              <a:t>       </a:t>
            </a:r>
            <a:r>
              <a:rPr sz="2200" spc="-5" dirty="0" smtClean="0">
                <a:latin typeface="Times New Roman"/>
                <a:cs typeface="Times New Roman"/>
              </a:rPr>
              <a:t>&lt;/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66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740"/>
              </p:ext>
            </p:extLst>
          </p:nvPr>
        </p:nvGraphicFramePr>
        <p:xfrm>
          <a:off x="1524001" y="1883881"/>
          <a:ext cx="9624645" cy="2426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add()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Adds an option to a dropdown</a:t>
                      </a:r>
                      <a:r>
                        <a:rPr sz="2000" spc="-105" dirty="0"/>
                        <a:t> </a:t>
                      </a:r>
                      <a:r>
                        <a:rPr sz="2000" spc="-5" dirty="0"/>
                        <a:t>list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remove()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an option from a dropdown</a:t>
                      </a:r>
                      <a:r>
                        <a:rPr sz="2000" spc="-110" dirty="0"/>
                        <a:t> </a:t>
                      </a:r>
                      <a:r>
                        <a:rPr sz="2000" spc="-5" dirty="0"/>
                        <a:t>list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blur()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a dropdown</a:t>
                      </a:r>
                      <a:r>
                        <a:rPr sz="2000" spc="-105" dirty="0"/>
                        <a:t> </a:t>
                      </a:r>
                      <a:r>
                        <a:rPr sz="2000" spc="-5" dirty="0"/>
                        <a:t>list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72662" y="1365885"/>
            <a:ext cx="1519093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Metho</a:t>
            </a:r>
            <a:r>
              <a:rPr sz="2600" spc="5" dirty="0" smtClean="0">
                <a:latin typeface="Times New Roman"/>
                <a:cs typeface="Times New Roman"/>
              </a:rPr>
              <a:t>d</a:t>
            </a:r>
            <a:r>
              <a:rPr sz="2600" dirty="0" smtClean="0">
                <a:latin typeface="Times New Roman"/>
                <a:cs typeface="Times New Roman"/>
              </a:rPr>
              <a:t>s</a:t>
            </a:r>
            <a:r>
              <a:rPr lang="en-US" sz="2600" dirty="0" smtClean="0">
                <a:latin typeface="Times New Roman"/>
                <a:cs typeface="Times New Roman"/>
              </a:rPr>
              <a:t> : </a:t>
            </a:r>
            <a:endParaRPr sz="26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49335"/>
              </p:ext>
            </p:extLst>
          </p:nvPr>
        </p:nvGraphicFramePr>
        <p:xfrm>
          <a:off x="1524001" y="4881129"/>
          <a:ext cx="9624645" cy="1800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onfocus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control gains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onblur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control loses</a:t>
                      </a:r>
                      <a:r>
                        <a:rPr sz="2000" spc="-6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3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 err="1" smtClean="0"/>
                        <a:t>onchange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A </a:t>
                      </a:r>
                      <a:r>
                        <a:rPr sz="2000" spc="-5" dirty="0"/>
                        <a:t>different </a:t>
                      </a:r>
                      <a:r>
                        <a:rPr sz="2000" dirty="0"/>
                        <a:t>option from the</a:t>
                      </a:r>
                      <a:r>
                        <a:rPr sz="2000" spc="-235" dirty="0"/>
                        <a:t> </a:t>
                      </a:r>
                      <a:r>
                        <a:rPr sz="2000" spc="5" dirty="0" smtClean="0"/>
                        <a:t>one</a:t>
                      </a:r>
                      <a:r>
                        <a:rPr lang="en-US" sz="2000" spc="0" baseline="0" dirty="0" smtClean="0"/>
                        <a:t> </a:t>
                      </a:r>
                      <a:r>
                        <a:rPr sz="2000" dirty="0" smtClean="0"/>
                        <a:t>currently </a:t>
                      </a:r>
                      <a:r>
                        <a:rPr sz="2000" dirty="0"/>
                        <a:t>displayed is</a:t>
                      </a:r>
                      <a:r>
                        <a:rPr sz="2000" spc="-105" dirty="0"/>
                        <a:t> </a:t>
                      </a:r>
                      <a:r>
                        <a:rPr sz="2000" dirty="0"/>
                        <a:t>chosen.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8"/>
          <p:cNvSpPr txBox="1"/>
          <p:nvPr/>
        </p:nvSpPr>
        <p:spPr>
          <a:xfrm>
            <a:off x="1072662" y="4384403"/>
            <a:ext cx="2444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Handlers: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Drop down list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2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530" y="404621"/>
            <a:ext cx="3691085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BOM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9247" y="952808"/>
            <a:ext cx="3112453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window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1B098B0-2E13-4667-B613-E97A6A339CBD}"/>
              </a:ext>
            </a:extLst>
          </p:cNvPr>
          <p:cNvSpPr txBox="1">
            <a:spLocks/>
          </p:cNvSpPr>
          <p:nvPr/>
        </p:nvSpPr>
        <p:spPr>
          <a:xfrm>
            <a:off x="990530" y="2506717"/>
            <a:ext cx="10234518" cy="357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collection of objects access the browser and the computer screen.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Accessible through the global objects window.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There's a window object for every popup, or browser tab.</a:t>
            </a:r>
          </a:p>
        </p:txBody>
      </p:sp>
    </p:spTree>
    <p:extLst>
      <p:ext uri="{BB962C8B-B14F-4D97-AF65-F5344CB8AC3E}">
        <p14:creationId xmlns:p14="http://schemas.microsoft.com/office/powerpoint/2010/main" val="13717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56162"/>
              </p:ext>
            </p:extLst>
          </p:nvPr>
        </p:nvGraphicFramePr>
        <p:xfrm>
          <a:off x="1524001" y="3622428"/>
          <a:ext cx="9624645" cy="2101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/>
                        <a:t>length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number </a:t>
                      </a:r>
                      <a:r>
                        <a:rPr sz="2000" dirty="0"/>
                        <a:t>of radio buttons with the </a:t>
                      </a:r>
                      <a:r>
                        <a:rPr sz="2000" spc="-5" dirty="0"/>
                        <a:t>same</a:t>
                      </a:r>
                      <a:r>
                        <a:rPr sz="2000" spc="-130" dirty="0"/>
                        <a:t> </a:t>
                      </a:r>
                      <a:r>
                        <a:rPr sz="2000" spc="-5" dirty="0"/>
                        <a:t>name.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checked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A true or false value </a:t>
                      </a:r>
                      <a:r>
                        <a:rPr sz="2000" spc="-5" dirty="0"/>
                        <a:t>indicating </a:t>
                      </a:r>
                      <a:r>
                        <a:rPr sz="2000" dirty="0"/>
                        <a:t>whether a button is</a:t>
                      </a:r>
                      <a:r>
                        <a:rPr sz="2000" spc="-265" dirty="0"/>
                        <a:t> </a:t>
                      </a:r>
                      <a:r>
                        <a:rPr sz="2000" dirty="0"/>
                        <a:t>checked.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dirty="0"/>
                        <a:t>Sets or returns the value of the value attribute of the</a:t>
                      </a:r>
                      <a:r>
                        <a:rPr sz="2000" spc="-235" dirty="0"/>
                        <a:t> </a:t>
                      </a:r>
                      <a:r>
                        <a:rPr sz="2000" dirty="0"/>
                        <a:t>radio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3888" y="2941899"/>
            <a:ext cx="17087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Pro</a:t>
            </a:r>
            <a:r>
              <a:rPr sz="2800" spc="10" dirty="0" smtClean="0">
                <a:latin typeface="Times New Roman"/>
                <a:cs typeface="Times New Roman"/>
              </a:rPr>
              <a:t>p</a:t>
            </a:r>
            <a:r>
              <a:rPr sz="2800" dirty="0" smtClean="0">
                <a:latin typeface="Times New Roman"/>
                <a:cs typeface="Times New Roman"/>
              </a:rPr>
              <a:t>er</a:t>
            </a:r>
            <a:r>
              <a:rPr sz="2800" spc="-15" dirty="0" smtClean="0">
                <a:latin typeface="Times New Roman"/>
                <a:cs typeface="Times New Roman"/>
              </a:rPr>
              <a:t>t</a:t>
            </a:r>
            <a:r>
              <a:rPr sz="2800" dirty="0" smtClean="0">
                <a:latin typeface="Times New Roman"/>
                <a:cs typeface="Times New Roman"/>
              </a:rPr>
              <a:t>i</a:t>
            </a:r>
            <a:r>
              <a:rPr sz="2800" spc="-10" dirty="0" smtClean="0">
                <a:latin typeface="Times New Roman"/>
                <a:cs typeface="Times New Roman"/>
              </a:rPr>
              <a:t>e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65" y="2125453"/>
            <a:ext cx="10234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7305">
              <a:spcBef>
                <a:spcPts val="215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&lt;input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type="radio“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id="id"  </a:t>
            </a:r>
            <a:r>
              <a:rPr lang="en-US" sz="2400" spc="-10" dirty="0" smtClean="0">
                <a:latin typeface="Times New Roman"/>
                <a:cs typeface="Times New Roman"/>
              </a:rPr>
              <a:t>name="name"  </a:t>
            </a:r>
            <a:r>
              <a:rPr lang="en-US" sz="2400" spc="-5" dirty="0" smtClean="0"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e="strin</a:t>
            </a:r>
            <a:r>
              <a:rPr lang="en-US" sz="2400" dirty="0" smtClean="0">
                <a:latin typeface="Times New Roman"/>
                <a:cs typeface="Times New Roman"/>
              </a:rPr>
              <a:t>g</a:t>
            </a:r>
            <a:r>
              <a:rPr lang="en-US" sz="2400" spc="-5" dirty="0" smtClean="0">
                <a:latin typeface="Times New Roman"/>
                <a:cs typeface="Times New Roman"/>
              </a:rPr>
              <a:t>"  checked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/&gt;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093888" y="1634040"/>
            <a:ext cx="22647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HTML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Radio </a:t>
            </a:r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9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4242" y="1295539"/>
            <a:ext cx="1618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Metho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s: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3550"/>
              </p:ext>
            </p:extLst>
          </p:nvPr>
        </p:nvGraphicFramePr>
        <p:xfrm>
          <a:off x="1524001" y="1843932"/>
          <a:ext cx="9607060" cy="192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click()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Simulates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mouse-click </a:t>
                      </a:r>
                      <a:r>
                        <a:rPr sz="2000" dirty="0"/>
                        <a:t>on a radio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03144"/>
              </p:ext>
            </p:extLst>
          </p:nvPr>
        </p:nvGraphicFramePr>
        <p:xfrm>
          <a:off x="1502264" y="4792921"/>
          <a:ext cx="9628797" cy="1860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onfocus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control gains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onblur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control loses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spc="-5" dirty="0"/>
                        <a:t>onclick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button is</a:t>
                      </a:r>
                      <a:r>
                        <a:rPr sz="2000" spc="-50" dirty="0"/>
                        <a:t> </a:t>
                      </a:r>
                      <a:r>
                        <a:rPr sz="2000" spc="-5" dirty="0"/>
                        <a:t>clicked.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994242" y="4142665"/>
            <a:ext cx="2505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Handlers: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Radio </a:t>
            </a:r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0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96004"/>
              </p:ext>
            </p:extLst>
          </p:nvPr>
        </p:nvGraphicFramePr>
        <p:xfrm>
          <a:off x="1524001" y="3622428"/>
          <a:ext cx="9624645" cy="1635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checked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dirty="0"/>
                        <a:t>A true or false value </a:t>
                      </a:r>
                      <a:r>
                        <a:rPr sz="2000" spc="-5" dirty="0"/>
                        <a:t>indicating </a:t>
                      </a:r>
                      <a:r>
                        <a:rPr sz="2000" dirty="0"/>
                        <a:t>whether a button is</a:t>
                      </a:r>
                      <a:r>
                        <a:rPr sz="2000" spc="-265" dirty="0"/>
                        <a:t> </a:t>
                      </a:r>
                      <a:r>
                        <a:rPr sz="2000" dirty="0"/>
                        <a:t>checked.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7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dirty="0"/>
                        <a:t>Sets or returns the value of the value attribute of the</a:t>
                      </a:r>
                      <a:r>
                        <a:rPr sz="2000" spc="-235" dirty="0"/>
                        <a:t> </a:t>
                      </a:r>
                      <a:r>
                        <a:rPr sz="2000" dirty="0"/>
                        <a:t>radio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3888" y="2941899"/>
            <a:ext cx="17087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Pro</a:t>
            </a:r>
            <a:r>
              <a:rPr sz="2800" spc="10" dirty="0" smtClean="0">
                <a:latin typeface="Times New Roman"/>
                <a:cs typeface="Times New Roman"/>
              </a:rPr>
              <a:t>p</a:t>
            </a:r>
            <a:r>
              <a:rPr sz="2800" dirty="0" smtClean="0">
                <a:latin typeface="Times New Roman"/>
                <a:cs typeface="Times New Roman"/>
              </a:rPr>
              <a:t>er</a:t>
            </a:r>
            <a:r>
              <a:rPr sz="2800" spc="-15" dirty="0" smtClean="0">
                <a:latin typeface="Times New Roman"/>
                <a:cs typeface="Times New Roman"/>
              </a:rPr>
              <a:t>t</a:t>
            </a:r>
            <a:r>
              <a:rPr sz="2800" dirty="0" smtClean="0">
                <a:latin typeface="Times New Roman"/>
                <a:cs typeface="Times New Roman"/>
              </a:rPr>
              <a:t>i</a:t>
            </a:r>
            <a:r>
              <a:rPr sz="2800" spc="-10" dirty="0" smtClean="0">
                <a:latin typeface="Times New Roman"/>
                <a:cs typeface="Times New Roman"/>
              </a:rPr>
              <a:t>e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65" y="2125453"/>
            <a:ext cx="10234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7305">
              <a:spcBef>
                <a:spcPts val="215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&lt;input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type=“checkbox“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id="id"  </a:t>
            </a:r>
            <a:r>
              <a:rPr lang="en-US" sz="2400" spc="-10" dirty="0" smtClean="0">
                <a:latin typeface="Times New Roman"/>
                <a:cs typeface="Times New Roman"/>
              </a:rPr>
              <a:t>name="name"  </a:t>
            </a:r>
            <a:r>
              <a:rPr lang="en-US" sz="2400" spc="-5" dirty="0" smtClean="0"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e="strin</a:t>
            </a:r>
            <a:r>
              <a:rPr lang="en-US" sz="2400" dirty="0" smtClean="0">
                <a:latin typeface="Times New Roman"/>
                <a:cs typeface="Times New Roman"/>
              </a:rPr>
              <a:t>g</a:t>
            </a:r>
            <a:r>
              <a:rPr lang="en-US" sz="2400" spc="-5" dirty="0" smtClean="0">
                <a:latin typeface="Times New Roman"/>
                <a:cs typeface="Times New Roman"/>
              </a:rPr>
              <a:t>"  checked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/&gt;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093888" y="1634040"/>
            <a:ext cx="22647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HTML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Check Box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4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94242" y="1295539"/>
            <a:ext cx="1618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Metho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s: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4001" y="1843932"/>
          <a:ext cx="9607060" cy="192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click()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Simulates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mouse-click </a:t>
                      </a:r>
                      <a:r>
                        <a:rPr sz="2000" dirty="0"/>
                        <a:t>on a radio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7"/>
          <p:cNvGraphicFramePr>
            <a:graphicFrameLocks noGrp="1"/>
          </p:cNvGraphicFramePr>
          <p:nvPr/>
        </p:nvGraphicFramePr>
        <p:xfrm>
          <a:off x="1502264" y="4792921"/>
          <a:ext cx="9628797" cy="18605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onfocus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control gains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onblur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control loses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focus.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spc="-5" dirty="0"/>
                        <a:t>onclick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button is</a:t>
                      </a:r>
                      <a:r>
                        <a:rPr sz="2000" spc="-50" dirty="0"/>
                        <a:t> </a:t>
                      </a:r>
                      <a:r>
                        <a:rPr sz="2000" spc="-5" dirty="0"/>
                        <a:t>clicked.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8"/>
          <p:cNvSpPr txBox="1"/>
          <p:nvPr/>
        </p:nvSpPr>
        <p:spPr>
          <a:xfrm>
            <a:off x="994242" y="4142665"/>
            <a:ext cx="2505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Event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Handlers: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Check Box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2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6865" y="1703413"/>
            <a:ext cx="10234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97305">
              <a:spcBef>
                <a:spcPts val="215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&lt;input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type=“button“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val</a:t>
            </a:r>
            <a:r>
              <a:rPr lang="en-US" sz="2400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e="strin</a:t>
            </a:r>
            <a:r>
              <a:rPr lang="en-US" sz="2400" dirty="0" smtClean="0">
                <a:latin typeface="Times New Roman"/>
                <a:cs typeface="Times New Roman"/>
              </a:rPr>
              <a:t>g</a:t>
            </a:r>
            <a:r>
              <a:rPr lang="en-US" sz="2400" spc="-5" dirty="0" smtClean="0">
                <a:latin typeface="Times New Roman"/>
                <a:cs typeface="Times New Roman"/>
              </a:rPr>
              <a:t>" /&gt;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093888" y="1212000"/>
            <a:ext cx="22647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HTML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82869"/>
              </p:ext>
            </p:extLst>
          </p:nvPr>
        </p:nvGraphicFramePr>
        <p:xfrm>
          <a:off x="1605231" y="2709555"/>
          <a:ext cx="9543415" cy="39725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Handler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Event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spc="-5" dirty="0"/>
                        <a:t>onclick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 marR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is </a:t>
                      </a:r>
                      <a:r>
                        <a:rPr sz="2000" spc="-5" dirty="0"/>
                        <a:t>clicked </a:t>
                      </a:r>
                      <a:r>
                        <a:rPr sz="2000" dirty="0"/>
                        <a:t>and released with</a:t>
                      </a:r>
                      <a:r>
                        <a:rPr sz="2000" spc="-110" dirty="0"/>
                        <a:t> </a:t>
                      </a:r>
                      <a:r>
                        <a:rPr sz="2000" dirty="0"/>
                        <a:t>the </a:t>
                      </a:r>
                      <a:r>
                        <a:rPr sz="2000" dirty="0" smtClean="0"/>
                        <a:t>cursor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positioned </a:t>
                      </a:r>
                      <a:r>
                        <a:rPr sz="2000" dirty="0"/>
                        <a:t>over the</a:t>
                      </a:r>
                      <a:r>
                        <a:rPr sz="2000" spc="-130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dirty="0"/>
                        <a:t>ondblclick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is double-clicked with</a:t>
                      </a:r>
                      <a:r>
                        <a:rPr sz="2000" spc="-90" dirty="0"/>
                        <a:t> </a:t>
                      </a:r>
                      <a:r>
                        <a:rPr sz="2000" dirty="0" smtClean="0"/>
                        <a:t>the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cursor </a:t>
                      </a:r>
                      <a:r>
                        <a:rPr sz="2000" dirty="0"/>
                        <a:t>positioned over the</a:t>
                      </a:r>
                      <a:r>
                        <a:rPr sz="2000" spc="-150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onmousedown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 marR="1854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is pressed down with the</a:t>
                      </a:r>
                      <a:r>
                        <a:rPr sz="2000" spc="-110" dirty="0"/>
                        <a:t> </a:t>
                      </a:r>
                      <a:r>
                        <a:rPr sz="2000" dirty="0"/>
                        <a:t>cursor  </a:t>
                      </a:r>
                      <a:r>
                        <a:rPr sz="2000" dirty="0" smtClean="0"/>
                        <a:t>positioned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over </a:t>
                      </a:r>
                      <a:r>
                        <a:rPr sz="2000" dirty="0"/>
                        <a:t>the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onmouseout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cursor is </a:t>
                      </a:r>
                      <a:r>
                        <a:rPr sz="2000" spc="-5" dirty="0"/>
                        <a:t>moved </a:t>
                      </a:r>
                      <a:r>
                        <a:rPr sz="2000" spc="-15" dirty="0"/>
                        <a:t>off </a:t>
                      </a:r>
                      <a:r>
                        <a:rPr sz="2000" dirty="0"/>
                        <a:t>the</a:t>
                      </a:r>
                      <a:r>
                        <a:rPr sz="2000" spc="-80" dirty="0"/>
                        <a:t> </a:t>
                      </a:r>
                      <a:r>
                        <a:rPr sz="2000" dirty="0"/>
                        <a:t>button.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onmouseover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cursor is </a:t>
                      </a:r>
                      <a:r>
                        <a:rPr sz="2000" spc="-5" dirty="0"/>
                        <a:t>moved </a:t>
                      </a:r>
                      <a:r>
                        <a:rPr sz="2000" dirty="0"/>
                        <a:t>on top of</a:t>
                      </a:r>
                      <a:r>
                        <a:rPr sz="2000" spc="-125" dirty="0"/>
                        <a:t> </a:t>
                      </a:r>
                      <a:r>
                        <a:rPr sz="2000" dirty="0" smtClean="0"/>
                        <a:t>the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button</a:t>
                      </a:r>
                      <a:r>
                        <a:rPr sz="2000" dirty="0"/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dirty="0"/>
                        <a:t>onmouseup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92075" marR="7327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The </a:t>
                      </a:r>
                      <a:r>
                        <a:rPr sz="2000" spc="-5" dirty="0"/>
                        <a:t>mouse </a:t>
                      </a:r>
                      <a:r>
                        <a:rPr sz="2000" dirty="0"/>
                        <a:t>button is released with</a:t>
                      </a:r>
                      <a:r>
                        <a:rPr sz="2000" spc="-140" dirty="0"/>
                        <a:t> </a:t>
                      </a:r>
                      <a:r>
                        <a:rPr sz="2000" dirty="0"/>
                        <a:t>the  cursor </a:t>
                      </a:r>
                      <a:r>
                        <a:rPr sz="2000" dirty="0" smtClean="0"/>
                        <a:t>positioned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over </a:t>
                      </a:r>
                      <a:r>
                        <a:rPr sz="2000" dirty="0"/>
                        <a:t>the</a:t>
                      </a:r>
                      <a:r>
                        <a:rPr sz="2000" spc="-130" dirty="0"/>
                        <a:t> </a:t>
                      </a:r>
                      <a:r>
                        <a:rPr sz="2000" dirty="0"/>
                        <a:t>button.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8"/>
          <p:cNvSpPr txBox="1"/>
          <p:nvPr/>
        </p:nvSpPr>
        <p:spPr>
          <a:xfrm>
            <a:off x="973736" y="2179140"/>
            <a:ext cx="25050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Event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Handlers:</a:t>
            </a:r>
          </a:p>
        </p:txBody>
      </p:sp>
    </p:spTree>
    <p:extLst>
      <p:ext uri="{BB962C8B-B14F-4D97-AF65-F5344CB8AC3E}">
        <p14:creationId xmlns:p14="http://schemas.microsoft.com/office/powerpoint/2010/main" val="240252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327939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Button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55389"/>
              </p:ext>
            </p:extLst>
          </p:nvPr>
        </p:nvGraphicFramePr>
        <p:xfrm>
          <a:off x="1524001" y="1881546"/>
          <a:ext cx="9624645" cy="151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3213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whether or </a:t>
                      </a:r>
                      <a:r>
                        <a:rPr sz="2000" spc="5" dirty="0"/>
                        <a:t>not </a:t>
                      </a:r>
                      <a:r>
                        <a:rPr sz="2000" dirty="0"/>
                        <a:t>a button</a:t>
                      </a:r>
                      <a:r>
                        <a:rPr sz="2000" spc="-200" dirty="0"/>
                        <a:t> </a:t>
                      </a:r>
                      <a:r>
                        <a:rPr sz="2000" dirty="0"/>
                        <a:t>should  be</a:t>
                      </a:r>
                      <a:r>
                        <a:rPr sz="2000" spc="-5" dirty="0"/>
                        <a:t> </a:t>
                      </a:r>
                      <a:r>
                        <a:rPr sz="2000" dirty="0"/>
                        <a:t>disabled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/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/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dirty="0"/>
                        <a:t>Sets or returns the value of the value attribute of the</a:t>
                      </a:r>
                      <a:r>
                        <a:rPr sz="2000" spc="-235" dirty="0"/>
                        <a:t> </a:t>
                      </a:r>
                      <a:r>
                        <a:rPr sz="2000" dirty="0"/>
                        <a:t>radio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8"/>
          <p:cNvSpPr txBox="1"/>
          <p:nvPr/>
        </p:nvSpPr>
        <p:spPr>
          <a:xfrm>
            <a:off x="1093888" y="1201017"/>
            <a:ext cx="170878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Pro</a:t>
            </a:r>
            <a:r>
              <a:rPr sz="2800" spc="10" dirty="0" smtClean="0">
                <a:latin typeface="Times New Roman"/>
                <a:cs typeface="Times New Roman"/>
              </a:rPr>
              <a:t>p</a:t>
            </a:r>
            <a:r>
              <a:rPr sz="2800" dirty="0" smtClean="0">
                <a:latin typeface="Times New Roman"/>
                <a:cs typeface="Times New Roman"/>
              </a:rPr>
              <a:t>er</a:t>
            </a:r>
            <a:r>
              <a:rPr sz="2800" spc="-15" dirty="0" smtClean="0">
                <a:latin typeface="Times New Roman"/>
                <a:cs typeface="Times New Roman"/>
              </a:rPr>
              <a:t>t</a:t>
            </a:r>
            <a:r>
              <a:rPr sz="2800" dirty="0" smtClean="0">
                <a:latin typeface="Times New Roman"/>
                <a:cs typeface="Times New Roman"/>
              </a:rPr>
              <a:t>i</a:t>
            </a:r>
            <a:r>
              <a:rPr sz="2800" spc="-10" dirty="0" smtClean="0">
                <a:latin typeface="Times New Roman"/>
                <a:cs typeface="Times New Roman"/>
              </a:rPr>
              <a:t>e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994242" y="3757384"/>
            <a:ext cx="1618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Metho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s:</a:t>
            </a:r>
          </a:p>
        </p:txBody>
      </p:sp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3392"/>
              </p:ext>
            </p:extLst>
          </p:nvPr>
        </p:nvGraphicFramePr>
        <p:xfrm>
          <a:off x="1524001" y="4305777"/>
          <a:ext cx="9607060" cy="19262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Method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blur()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Removes </a:t>
                      </a:r>
                      <a:r>
                        <a:rPr sz="2000" dirty="0"/>
                        <a:t>focus from the</a:t>
                      </a:r>
                      <a:r>
                        <a:rPr sz="2000" spc="-75" dirty="0"/>
                        <a:t> </a:t>
                      </a:r>
                      <a:r>
                        <a:rPr sz="2000" spc="-5" dirty="0"/>
                        <a:t>field.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focus()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2838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Assigns focus to the </a:t>
                      </a:r>
                      <a:r>
                        <a:rPr sz="2000" spc="-5" dirty="0"/>
                        <a:t>field; </a:t>
                      </a:r>
                      <a:r>
                        <a:rPr sz="2000" dirty="0"/>
                        <a:t>places the cursor</a:t>
                      </a:r>
                      <a:r>
                        <a:rPr sz="2000" spc="-185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dirty="0"/>
                        <a:t>control.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click()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/>
                        <a:t>Simulates </a:t>
                      </a:r>
                      <a:r>
                        <a:rPr sz="2000" dirty="0"/>
                        <a:t>a </a:t>
                      </a:r>
                      <a:r>
                        <a:rPr sz="2000" spc="-5" dirty="0"/>
                        <a:t>mouse-click </a:t>
                      </a:r>
                      <a:r>
                        <a:rPr sz="2000" dirty="0"/>
                        <a:t>on a radio</a:t>
                      </a:r>
                      <a:r>
                        <a:rPr sz="2000" spc="-75" dirty="0"/>
                        <a:t> </a:t>
                      </a:r>
                      <a:r>
                        <a:rPr sz="2000" dirty="0"/>
                        <a:t>button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469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029412" y="1353218"/>
            <a:ext cx="10075986" cy="2542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Used to add </a:t>
            </a:r>
            <a:r>
              <a:rPr sz="2600" spc="-5" dirty="0">
                <a:latin typeface="Times New Roman"/>
                <a:cs typeface="Times New Roman"/>
              </a:rPr>
              <a:t>text </a:t>
            </a:r>
            <a:r>
              <a:rPr sz="2600" dirty="0">
                <a:latin typeface="Times New Roman"/>
                <a:cs typeface="Times New Roman"/>
              </a:rPr>
              <a:t>or HTML </a:t>
            </a:r>
            <a:r>
              <a:rPr sz="2600" spc="-5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to the page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without  removing the page contents on the run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</a:t>
            </a:r>
            <a:r>
              <a:rPr sz="2600" spc="-5" dirty="0" smtClean="0">
                <a:latin typeface="Times New Roman"/>
                <a:cs typeface="Times New Roman"/>
              </a:rPr>
              <a:t>.</a:t>
            </a:r>
            <a:endParaRPr lang="en-US" sz="2600" spc="-5" dirty="0" smtClean="0">
              <a:latin typeface="Times New Roman"/>
              <a:cs typeface="Times New Roman"/>
            </a:endParaRPr>
          </a:p>
          <a:p>
            <a:pPr marL="12700" marR="5080">
              <a:spcBef>
                <a:spcPts val="105"/>
              </a:spcBef>
              <a:tabLst>
                <a:tab pos="355600" algn="l"/>
              </a:tabLst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tabLst>
                <a:tab pos="355600" algn="l"/>
              </a:tabLst>
            </a:pPr>
            <a:r>
              <a:rPr sz="2600" dirty="0" smtClean="0">
                <a:latin typeface="Times New Roman"/>
                <a:cs typeface="Times New Roman"/>
              </a:rPr>
              <a:t>HTML:</a:t>
            </a:r>
            <a:endParaRPr lang="en-US" sz="2600" dirty="0">
              <a:latin typeface="Times New Roman"/>
              <a:cs typeface="Times New Roman"/>
            </a:endParaRPr>
          </a:p>
          <a:p>
            <a:pPr marL="12700">
              <a:tabLst>
                <a:tab pos="35560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	</a:t>
            </a:r>
            <a:r>
              <a:rPr lang="en-US" sz="2600" spc="-5" dirty="0" smtClean="0">
                <a:latin typeface="Times New Roman"/>
                <a:cs typeface="Times New Roman"/>
              </a:rPr>
              <a:t>		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span	id=“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s</a:t>
            </a: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p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1”&gt;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Hello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There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!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&lt;/</a:t>
            </a:r>
            <a:r>
              <a:rPr sz="2200" spc="-1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span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659889">
              <a:spcBef>
                <a:spcPts val="5"/>
              </a:spcBef>
            </a:pP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 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&lt;div</a:t>
            </a: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    </a:t>
            </a:r>
            <a:r>
              <a:rPr sz="2200" spc="-10" dirty="0" smtClean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id=“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lang="en-US"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v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1”&gt;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Hello 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There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!</a:t>
            </a:r>
            <a:r>
              <a:rPr lang="en-US" sz="22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chemeClr val="tx2"/>
                </a:solidFill>
                <a:latin typeface="Times New Roman"/>
                <a:cs typeface="Times New Roman"/>
              </a:rPr>
              <a:t>&lt;/</a:t>
            </a:r>
            <a:r>
              <a:rPr sz="2200" spc="-5" dirty="0">
                <a:solidFill>
                  <a:schemeClr val="tx2"/>
                </a:solidFill>
                <a:latin typeface="Times New Roman"/>
                <a:cs typeface="Times New Roman"/>
              </a:rPr>
              <a:t>div&gt;</a:t>
            </a:r>
            <a:endParaRPr sz="2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74024"/>
              </p:ext>
            </p:extLst>
          </p:nvPr>
        </p:nvGraphicFramePr>
        <p:xfrm>
          <a:off x="1531913" y="4524881"/>
          <a:ext cx="9599149" cy="2086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46"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5" dirty="0"/>
                        <a:t>properties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77"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20" dirty="0" err="1" smtClean="0"/>
                        <a:t>innerText</a:t>
                      </a:r>
                      <a:r>
                        <a:rPr lang="en-US" sz="2000" spc="0" baseline="0" dirty="0" smtClean="0"/>
                        <a:t> </a:t>
                      </a:r>
                      <a:r>
                        <a:rPr sz="2000" dirty="0" smtClean="0"/>
                        <a:t>[IE</a:t>
                      </a:r>
                      <a:r>
                        <a:rPr sz="2000" spc="-30" dirty="0" smtClean="0"/>
                        <a:t> </a:t>
                      </a:r>
                      <a:r>
                        <a:rPr sz="2000" dirty="0"/>
                        <a:t>Only]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Sets or returns the </a:t>
                      </a:r>
                      <a:r>
                        <a:rPr sz="2000" spc="-5" dirty="0"/>
                        <a:t>text </a:t>
                      </a:r>
                      <a:r>
                        <a:rPr sz="2000" dirty="0"/>
                        <a:t>that the control</a:t>
                      </a:r>
                      <a:r>
                        <a:rPr sz="2000" spc="-180" dirty="0"/>
                        <a:t> </a:t>
                      </a:r>
                      <a:r>
                        <a:rPr sz="2000" dirty="0"/>
                        <a:t>contains.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 err="1" smtClean="0"/>
                        <a:t>textContent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[All</a:t>
                      </a:r>
                      <a:r>
                        <a:rPr sz="2000" spc="-45" dirty="0" smtClean="0"/>
                        <a:t> </a:t>
                      </a:r>
                      <a:r>
                        <a:rPr sz="2000" dirty="0"/>
                        <a:t>browsers]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2075" marR="1193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/>
                        <a:t>Sets or returns the HTML </a:t>
                      </a:r>
                      <a:r>
                        <a:rPr sz="2000" spc="-5" dirty="0"/>
                        <a:t>text </a:t>
                      </a:r>
                      <a:r>
                        <a:rPr sz="2000" dirty="0"/>
                        <a:t>code that the  control contains, and execute the HTML tags</a:t>
                      </a:r>
                      <a:r>
                        <a:rPr sz="2000" spc="-254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spc="-5" dirty="0"/>
                        <a:t>text</a:t>
                      </a:r>
                      <a:r>
                        <a:rPr sz="2000" spc="-5" dirty="0" smtClean="0"/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 err="1" smtClean="0"/>
                        <a:t>innerHTML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sz="2000" dirty="0" smtClean="0"/>
                        <a:t>[All</a:t>
                      </a:r>
                      <a:r>
                        <a:rPr sz="2000" spc="-45" dirty="0" smtClean="0"/>
                        <a:t> </a:t>
                      </a:r>
                      <a:r>
                        <a:rPr sz="2000" dirty="0"/>
                        <a:t>browsers]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075" marR="1193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/>
                        <a:t>Sets or returns the HTML </a:t>
                      </a:r>
                      <a:r>
                        <a:rPr sz="2000" spc="-5" dirty="0"/>
                        <a:t>text </a:t>
                      </a:r>
                      <a:r>
                        <a:rPr sz="2000" dirty="0"/>
                        <a:t>code that the  control contains, and execute the HTML tags</a:t>
                      </a:r>
                      <a:r>
                        <a:rPr sz="2000" spc="-254" dirty="0"/>
                        <a:t> </a:t>
                      </a:r>
                      <a:r>
                        <a:rPr sz="2000" dirty="0"/>
                        <a:t>in  the</a:t>
                      </a:r>
                      <a:r>
                        <a:rPr sz="2000" spc="-15" dirty="0"/>
                        <a:t> </a:t>
                      </a:r>
                      <a:r>
                        <a:rPr sz="2000" spc="-5" dirty="0"/>
                        <a:t>text.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8"/>
          <p:cNvSpPr txBox="1"/>
          <p:nvPr/>
        </p:nvSpPr>
        <p:spPr>
          <a:xfrm>
            <a:off x="1029412" y="3908324"/>
            <a:ext cx="86868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Properties (work with </a:t>
            </a:r>
            <a:r>
              <a:rPr sz="2600" spc="-5" dirty="0">
                <a:latin typeface="Times New Roman"/>
                <a:cs typeface="Times New Roman"/>
              </a:rPr>
              <a:t>most </a:t>
            </a:r>
            <a:r>
              <a:rPr sz="2600" dirty="0">
                <a:latin typeface="Times New Roman"/>
                <a:cs typeface="Times New Roman"/>
              </a:rPr>
              <a:t>content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elements):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57601"/>
            <a:ext cx="456676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SPAN </a:t>
            </a: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&amp; DIV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771137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 Shortcut to DOM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(id) </a:t>
            </a:r>
            <a:r>
              <a:rPr lang="en-US" dirty="0">
                <a:solidFill>
                  <a:schemeClr val="tx2"/>
                </a:solidFill>
              </a:rPr>
              <a:t>returns an object representing element or null if not found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document.getElementsByTagName</a:t>
            </a:r>
            <a:r>
              <a:rPr lang="en-US" dirty="0">
                <a:solidFill>
                  <a:srgbClr val="FF0000"/>
                </a:solidFill>
              </a:rPr>
              <a:t>(tag) </a:t>
            </a:r>
            <a:r>
              <a:rPr lang="en-US" dirty="0">
                <a:solidFill>
                  <a:schemeClr val="tx2"/>
                </a:solidFill>
              </a:rPr>
              <a:t>returns a collection of objects with the specified tag name or [] an empty array if not found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document.getElementsByName</a:t>
            </a:r>
            <a:r>
              <a:rPr lang="en-US" dirty="0">
                <a:solidFill>
                  <a:srgbClr val="FF0000"/>
                </a:solidFill>
              </a:rPr>
              <a:t>(name) </a:t>
            </a:r>
            <a:r>
              <a:rPr lang="en-US" dirty="0">
                <a:solidFill>
                  <a:schemeClr val="tx2"/>
                </a:solidFill>
              </a:rPr>
              <a:t>returns a collection of objects with the specified name attribute or [] an empty array if not found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document.getElementsByClassName</a:t>
            </a:r>
            <a:r>
              <a:rPr lang="en-US" dirty="0">
                <a:solidFill>
                  <a:srgbClr val="FF0000"/>
                </a:solidFill>
              </a:rPr>
              <a:t>(name) </a:t>
            </a:r>
            <a:r>
              <a:rPr lang="en-US" dirty="0">
                <a:solidFill>
                  <a:schemeClr val="tx2"/>
                </a:solidFill>
              </a:rPr>
              <a:t>returns a collection of objects with the specified class attribute or [] an empty array if not found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10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771137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A Shortcut to DOM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5"/>
            <a:ext cx="10746345" cy="317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document.querySelector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rule) </a:t>
            </a:r>
            <a:r>
              <a:rPr lang="en-US" dirty="0">
                <a:solidFill>
                  <a:schemeClr val="tx2"/>
                </a:solidFill>
              </a:rPr>
              <a:t>returns </a:t>
            </a: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</a:rPr>
              <a:t>first element that matches a specified CSS selector(s) in the document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</a:rPr>
              <a:t>document.querySelectorAll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rule) </a:t>
            </a:r>
            <a:r>
              <a:rPr lang="en-US" dirty="0">
                <a:solidFill>
                  <a:schemeClr val="tx2"/>
                </a:solidFill>
              </a:rPr>
              <a:t>returns </a:t>
            </a: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NodeList containing all elements  that matches a specified CSS selector(s) in  the document.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3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4447913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Modifying Style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Most of the visual element nodes have a style property, which in turn has a property mapped to each CSS property.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my =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(’</a:t>
            </a:r>
            <a:r>
              <a:rPr lang="en-US" dirty="0" err="1">
                <a:solidFill>
                  <a:srgbClr val="FF0000"/>
                </a:solidFill>
              </a:rPr>
              <a:t>mydiv</a:t>
            </a:r>
            <a:r>
              <a:rPr lang="en-US" dirty="0">
                <a:solidFill>
                  <a:srgbClr val="FF0000"/>
                </a:solidFill>
              </a:rPr>
              <a:t>');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my.style.border</a:t>
            </a:r>
            <a:r>
              <a:rPr lang="en-US" dirty="0">
                <a:solidFill>
                  <a:srgbClr val="FF0000"/>
                </a:solidFill>
              </a:rPr>
              <a:t> = "1px solid red";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CSS properties have dashes but in JavaScript map their names to properties by skipping the dash and uppercase the next letter.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padding-top -&gt;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paddingTop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margin-left -&gt; </a:t>
            </a:r>
            <a:r>
              <a:rPr lang="en-US" dirty="0" err="1" smtClean="0">
                <a:solidFill>
                  <a:srgbClr val="FF0000"/>
                </a:solidFill>
              </a:rPr>
              <a:t>marginLeft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1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6853" y="878828"/>
            <a:ext cx="4987904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uhaus 93" panose="04030905020B02020C02" pitchFamily="82" charset="0"/>
              </a:rPr>
              <a:t>Timing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7" y="1169683"/>
            <a:ext cx="4442944" cy="4442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6853" y="206961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Black" panose="020B0A04020102020204" pitchFamily="34" charset="0"/>
              </a:rPr>
              <a:t>setTimeout()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6853" y="3106531"/>
            <a:ext cx="4716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Black" panose="020B0A04020102020204" pitchFamily="34" charset="0"/>
              </a:rPr>
              <a:t>clearTimeout()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853" y="4112651"/>
            <a:ext cx="401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setInterval()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6853" y="5149568"/>
            <a:ext cx="4591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clearInterval()</a:t>
            </a:r>
          </a:p>
        </p:txBody>
      </p:sp>
    </p:spTree>
    <p:extLst>
      <p:ext uri="{BB962C8B-B14F-4D97-AF65-F5344CB8AC3E}">
        <p14:creationId xmlns:p14="http://schemas.microsoft.com/office/powerpoint/2010/main" val="4115640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637130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Modifying Style (Cont’d)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You can change the 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 class using the </a:t>
            </a:r>
            <a:r>
              <a:rPr lang="en-US" dirty="0" err="1">
                <a:solidFill>
                  <a:schemeClr val="tx2"/>
                </a:solidFill>
              </a:rPr>
              <a:t>className</a:t>
            </a:r>
            <a:r>
              <a:rPr lang="en-US" dirty="0">
                <a:solidFill>
                  <a:schemeClr val="tx2"/>
                </a:solidFill>
              </a:rPr>
              <a:t> property or </a:t>
            </a:r>
            <a:r>
              <a:rPr lang="en-US" dirty="0" err="1">
                <a:solidFill>
                  <a:schemeClr val="tx2"/>
                </a:solidFill>
              </a:rPr>
              <a:t>setAttribute</a:t>
            </a:r>
            <a:r>
              <a:rPr lang="en-US" dirty="0">
                <a:solidFill>
                  <a:schemeClr val="tx2"/>
                </a:solidFill>
              </a:rPr>
              <a:t>()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var m=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(‘</a:t>
            </a:r>
            <a:r>
              <a:rPr lang="en-US" dirty="0" err="1">
                <a:solidFill>
                  <a:srgbClr val="FF0000"/>
                </a:solidFill>
              </a:rPr>
              <a:t>mydiv</a:t>
            </a:r>
            <a:r>
              <a:rPr lang="en-US" dirty="0">
                <a:solidFill>
                  <a:srgbClr val="FF0000"/>
                </a:solidFill>
              </a:rPr>
              <a:t>’);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m.className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>
                <a:solidFill>
                  <a:srgbClr val="FF0000"/>
                </a:solidFill>
              </a:rPr>
              <a:t>errorclass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m.setAttribute</a:t>
            </a:r>
            <a:r>
              <a:rPr lang="en-US" dirty="0">
                <a:solidFill>
                  <a:srgbClr val="FF0000"/>
                </a:solidFill>
              </a:rPr>
              <a:t>(‘class’,’</a:t>
            </a:r>
            <a:r>
              <a:rPr lang="en-US" dirty="0" err="1">
                <a:solidFill>
                  <a:srgbClr val="FF0000"/>
                </a:solidFill>
              </a:rPr>
              <a:t>errorclass</a:t>
            </a:r>
            <a:r>
              <a:rPr lang="en-US" dirty="0">
                <a:solidFill>
                  <a:srgbClr val="FF0000"/>
                </a:solidFill>
              </a:rPr>
              <a:t>’);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0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646589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Creating New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Create nodes by </a:t>
            </a:r>
            <a:r>
              <a:rPr lang="en-US" dirty="0" err="1">
                <a:solidFill>
                  <a:srgbClr val="FF0000"/>
                </a:solidFill>
              </a:rPr>
              <a:t>createElement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 err="1">
                <a:solidFill>
                  <a:srgbClr val="FF0000"/>
                </a:solidFill>
              </a:rPr>
              <a:t>createTextNode</a:t>
            </a:r>
            <a:r>
              <a:rPr lang="en-US" dirty="0">
                <a:solidFill>
                  <a:srgbClr val="FF0000"/>
                </a:solidFill>
              </a:rPr>
              <a:t>().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Once you have the new nodes, you add them to the DOM tree with </a:t>
            </a:r>
            <a:r>
              <a:rPr lang="en-US" dirty="0" err="1">
                <a:solidFill>
                  <a:srgbClr val="FF0000"/>
                </a:solidFill>
              </a:rPr>
              <a:t>appendChild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. It must be called by the parent object to whose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 children the node is added.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var </a:t>
            </a:r>
            <a:r>
              <a:rPr lang="en-US" dirty="0" err="1">
                <a:solidFill>
                  <a:srgbClr val="FF0000"/>
                </a:solidFill>
              </a:rPr>
              <a:t>myp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document.createElement</a:t>
            </a:r>
            <a:r>
              <a:rPr lang="en-US" dirty="0">
                <a:solidFill>
                  <a:srgbClr val="FF0000"/>
                </a:solidFill>
              </a:rPr>
              <a:t>('p');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myp.innerHTML</a:t>
            </a:r>
            <a:r>
              <a:rPr lang="en-US" dirty="0">
                <a:solidFill>
                  <a:srgbClr val="FF0000"/>
                </a:solidFill>
              </a:rPr>
              <a:t> = 'yet another';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myp.style.border</a:t>
            </a:r>
            <a:r>
              <a:rPr lang="en-US" dirty="0">
                <a:solidFill>
                  <a:srgbClr val="FF0000"/>
                </a:solidFill>
              </a:rPr>
              <a:t> = '2px dotted blue’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document.body.appendChild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myp</a:t>
            </a:r>
            <a:r>
              <a:rPr lang="en-US" dirty="0">
                <a:solidFill>
                  <a:srgbClr val="FF0000"/>
                </a:solidFill>
              </a:rPr>
              <a:t>); //here appended to end of body directly</a:t>
            </a:r>
          </a:p>
        </p:txBody>
      </p:sp>
    </p:spTree>
    <p:extLst>
      <p:ext uri="{BB962C8B-B14F-4D97-AF65-F5344CB8AC3E}">
        <p14:creationId xmlns:p14="http://schemas.microsoft.com/office/powerpoint/2010/main" val="26203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170285"/>
            <a:ext cx="5246699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Clone Existing Node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849301" y="1292692"/>
            <a:ext cx="10746345" cy="5395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cloneNode</a:t>
            </a:r>
            <a:r>
              <a:rPr lang="en-US" dirty="0">
                <a:solidFill>
                  <a:schemeClr val="tx2"/>
                </a:solidFill>
              </a:rPr>
              <a:t>()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method accepts a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parameter (true = deep copy with all the children, false = shallow copy, only this node).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Get a reference to the element you want to clone: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var el = </a:t>
            </a:r>
            <a:r>
              <a:rPr lang="en-US" dirty="0" err="1">
                <a:solidFill>
                  <a:srgbClr val="FF0000"/>
                </a:solidFill>
              </a:rPr>
              <a:t>document.getElementsByTagName</a:t>
            </a:r>
            <a:r>
              <a:rPr lang="en-US" dirty="0">
                <a:solidFill>
                  <a:srgbClr val="FF0000"/>
                </a:solidFill>
              </a:rPr>
              <a:t>('p')[1];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Create a shallow clone of el and append it to the body: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document.body.appendChild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el.cloneNode</a:t>
            </a:r>
            <a:r>
              <a:rPr lang="en-US" dirty="0">
                <a:solidFill>
                  <a:srgbClr val="FF0000"/>
                </a:solidFill>
              </a:rPr>
              <a:t>(false))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Create a deep copy, the whole DOM subtree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document.body.appendChild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el.cloneNode</a:t>
            </a:r>
            <a:r>
              <a:rPr lang="en-US" dirty="0">
                <a:solidFill>
                  <a:srgbClr val="FF0000"/>
                </a:solidFill>
              </a:rPr>
              <a:t>(true))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2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3599607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 err="1">
                <a:solidFill>
                  <a:srgbClr val="FFFFFF"/>
                </a:solidFill>
                <a:effectLst/>
                <a:latin typeface="x-locale-heading-primary"/>
              </a:rPr>
              <a:t>insertBefore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722827" y="1292692"/>
            <a:ext cx="10746345" cy="531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insertBefore</a:t>
            </a:r>
            <a:r>
              <a:rPr lang="en-US" sz="2400" dirty="0">
                <a:solidFill>
                  <a:schemeClr val="tx2"/>
                </a:solidFill>
              </a:rPr>
              <a:t> is the same as </a:t>
            </a:r>
            <a:r>
              <a:rPr lang="en-US" sz="2400" dirty="0" err="1">
                <a:solidFill>
                  <a:schemeClr val="tx2"/>
                </a:solidFill>
              </a:rPr>
              <a:t>appendChild</a:t>
            </a:r>
            <a:r>
              <a:rPr lang="en-US" sz="2400" dirty="0">
                <a:solidFill>
                  <a:schemeClr val="tx2"/>
                </a:solidFill>
              </a:rPr>
              <a:t>(), but accepts an extra parameter, specifying before which element to insert the new node. It must be called through the parent where the element will be added.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</a:rPr>
              <a:t>insertBefore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newnode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existingchild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At the end of the body: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document.body.appendChild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document.createTextNode</a:t>
            </a:r>
            <a:r>
              <a:rPr lang="en-US" sz="2000" dirty="0">
                <a:solidFill>
                  <a:srgbClr val="FF0000"/>
                </a:solidFill>
              </a:rPr>
              <a:t>('boo!'));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Add it as the first child of the body: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</a:rPr>
              <a:t>document.body.insertBefore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document.createTextNode</a:t>
            </a:r>
            <a:r>
              <a:rPr lang="en-US" sz="2000" dirty="0">
                <a:solidFill>
                  <a:srgbClr val="FF0000"/>
                </a:solidFill>
              </a:rPr>
              <a:t>('boo!'), </a:t>
            </a:r>
            <a:r>
              <a:rPr lang="en-US" sz="2000" dirty="0" err="1">
                <a:solidFill>
                  <a:srgbClr val="FF0000"/>
                </a:solidFill>
              </a:rPr>
              <a:t>document.body.firstChild</a:t>
            </a:r>
            <a:r>
              <a:rPr lang="en-US" sz="2000" dirty="0">
                <a:solidFill>
                  <a:srgbClr val="FF0000"/>
                </a:solidFill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3301241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1" y="249112"/>
            <a:ext cx="7711376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Removing/Replacing  Nodes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removeChild</a:t>
            </a:r>
            <a:r>
              <a:rPr lang="en-US" b="1" dirty="0">
                <a:solidFill>
                  <a:srgbClr val="FF0000"/>
                </a:solidFill>
              </a:rPr>
              <a:t>(). 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2"/>
                </a:solidFill>
              </a:rPr>
              <a:t>Specify node to be removed, send it to </a:t>
            </a:r>
            <a:r>
              <a:rPr lang="en-US" i="1" dirty="0" err="1">
                <a:solidFill>
                  <a:schemeClr val="tx2"/>
                </a:solidFill>
              </a:rPr>
              <a:t>removeChild</a:t>
            </a:r>
            <a:endParaRPr lang="en-US" dirty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var removed = </a:t>
            </a:r>
            <a:r>
              <a:rPr lang="en-US" i="1" dirty="0" err="1">
                <a:solidFill>
                  <a:srgbClr val="FF0000"/>
                </a:solidFill>
              </a:rPr>
              <a:t>document.body.removeChild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myp</a:t>
            </a:r>
            <a:r>
              <a:rPr lang="en-US" i="1" dirty="0">
                <a:solidFill>
                  <a:srgbClr val="FF0000"/>
                </a:solidFill>
              </a:rPr>
              <a:t>);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method returns the removed node if you want to use it later.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replaceChild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Removes a node and puts another one in its place.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First specify node to remove and node to add, then send them to function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var replaced = </a:t>
            </a:r>
            <a:r>
              <a:rPr lang="en-US" i="1" dirty="0" err="1">
                <a:solidFill>
                  <a:srgbClr val="FF0000"/>
                </a:solidFill>
              </a:rPr>
              <a:t>document.body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replaceChild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newnode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i="1" dirty="0" err="1">
                <a:solidFill>
                  <a:srgbClr val="FF0000"/>
                </a:solidFill>
              </a:rPr>
              <a:t>oldnode</a:t>
            </a:r>
            <a:r>
              <a:rPr lang="en-US" dirty="0">
                <a:solidFill>
                  <a:srgbClr val="FF0000"/>
                </a:solidFill>
              </a:rPr>
              <a:t>)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 returns a reference to the node that is now out of the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10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093780" y="296409"/>
            <a:ext cx="317928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Events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4"/>
            <a:ext cx="10746345" cy="479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Events are actions that respond to user’s specific actions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HTML </a:t>
            </a:r>
            <a:r>
              <a:rPr lang="en-US" dirty="0">
                <a:solidFill>
                  <a:schemeClr val="tx2"/>
                </a:solidFill>
              </a:rPr>
              <a:t>creates the visual image of controls, but they are mute.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JavaScript animates it all and makes the page interactive through events, like a button press, a mouse hover, a text changed, a link pressed……etc.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Every HTML element has several events attached to it. These events need event handlers.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Event handler is JavaScript code that is executed when an event is triggered</a:t>
            </a:r>
          </a:p>
        </p:txBody>
      </p:sp>
    </p:spTree>
    <p:extLst>
      <p:ext uri="{BB962C8B-B14F-4D97-AF65-F5344CB8AC3E}">
        <p14:creationId xmlns:p14="http://schemas.microsoft.com/office/powerpoint/2010/main" val="62975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99187" y="249112"/>
            <a:ext cx="327387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0" i="0" dirty="0" smtClean="0">
                <a:solidFill>
                  <a:srgbClr val="FFFFFF"/>
                </a:solidFill>
                <a:effectLst/>
                <a:latin typeface="x-locale-heading-primary"/>
              </a:rPr>
              <a:t>Events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598255"/>
            <a:ext cx="10131875" cy="3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Events can be attached to  JavaScript code through one of the following ways (Binding Event Handlers to Elements can </a:t>
            </a:r>
            <a:r>
              <a:rPr lang="en-US" dirty="0" smtClean="0">
                <a:solidFill>
                  <a:schemeClr val="tx2"/>
                </a:solidFill>
              </a:rPr>
              <a:t>be):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Inline </a:t>
            </a:r>
            <a:r>
              <a:rPr lang="en-US" sz="2800" dirty="0">
                <a:solidFill>
                  <a:schemeClr val="tx2"/>
                </a:solidFill>
              </a:rPr>
              <a:t>HTML Attributes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Element Properties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DOM </a:t>
            </a:r>
            <a:r>
              <a:rPr lang="en-US" sz="2800" dirty="0">
                <a:solidFill>
                  <a:schemeClr val="tx2"/>
                </a:solidFill>
              </a:rPr>
              <a:t>Event Listeners (will be discussed later)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9187" y="5584178"/>
            <a:ext cx="10131875" cy="65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attach only one function to the event.</a:t>
            </a:r>
          </a:p>
        </p:txBody>
      </p:sp>
    </p:spTree>
    <p:extLst>
      <p:ext uri="{BB962C8B-B14F-4D97-AF65-F5344CB8AC3E}">
        <p14:creationId xmlns:p14="http://schemas.microsoft.com/office/powerpoint/2010/main" val="195093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72662" y="1316483"/>
            <a:ext cx="10058400" cy="50558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Event handlers as </a:t>
            </a:r>
            <a:r>
              <a:rPr sz="2800" b="1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sz="2800" b="1" spc="-5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 marR="5080" indent="-609600">
              <a:lnSpc>
                <a:spcPts val="2380"/>
              </a:lnSpc>
              <a:spcBef>
                <a:spcPts val="2170"/>
              </a:spcBef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type=button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value=“click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me” 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=“alert(‘you  have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’)”&gt;</a:t>
            </a:r>
            <a:endParaRPr lang="en-US" sz="2800" spc="-5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 marR="5080" indent="-609600">
              <a:lnSpc>
                <a:spcPts val="2380"/>
              </a:lnSpc>
              <a:spcBef>
                <a:spcPts val="2170"/>
              </a:spcBef>
            </a:pP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205"/>
              </a:lnSpc>
            </a:pPr>
            <a:r>
              <a:rPr sz="2800" spc="-1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sz="2800" spc="-1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205"/>
              </a:lnSpc>
            </a:pPr>
            <a:endParaRPr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75"/>
              </a:lnSpc>
            </a:pP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endParaRPr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75"/>
              </a:lnSpc>
            </a:pP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showmsg()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alert(“you have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click”)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38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665">
              <a:lnSpc>
                <a:spcPts val="251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110"/>
              </a:spcBef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type=button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value=“click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me”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onclick=“showmsg()”</a:t>
            </a:r>
            <a:r>
              <a:rPr sz="2800" spc="4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1005316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Binding </a:t>
            </a: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Event Handlers to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8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55077" y="1226095"/>
            <a:ext cx="10058400" cy="2484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spcBef>
                <a:spcPts val="815"/>
              </a:spcBef>
            </a:pP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Event handlers as object</a:t>
            </a:r>
            <a:r>
              <a:rPr sz="2800" b="1" spc="-7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property: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>
              <a:lnSpc>
                <a:spcPts val="2510"/>
              </a:lnSpc>
              <a:spcBef>
                <a:spcPts val="595"/>
              </a:spcBef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682625">
              <a:lnSpc>
                <a:spcPts val="238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7425">
              <a:lnSpc>
                <a:spcPts val="2375"/>
              </a:lnSpc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type=“button”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name='b1'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value="Click ME"</a:t>
            </a:r>
            <a:r>
              <a:rPr sz="2800" spc="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025">
              <a:lnSpc>
                <a:spcPts val="2375"/>
              </a:lnSpc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73025">
              <a:lnSpc>
                <a:spcPts val="251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106" y="3846589"/>
            <a:ext cx="5064413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showAlert</a:t>
            </a:r>
            <a:r>
              <a:rPr sz="2800" spc="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37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0">
              <a:lnSpc>
                <a:spcPts val="2510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alert(“you have clicked</a:t>
            </a:r>
            <a:r>
              <a:rPr sz="2800" spc="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sz="2800" spc="-1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endParaRPr lang="en-US" sz="2800" spc="-1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00">
              <a:lnSpc>
                <a:spcPts val="2510"/>
              </a:lnSpc>
            </a:pPr>
            <a:r>
              <a:rPr lang="en-US" sz="2800" spc="-1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7482" y="5299782"/>
            <a:ext cx="9943731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>
              <a:lnSpc>
                <a:spcPts val="2510"/>
              </a:lnSpc>
              <a:spcBef>
                <a:spcPts val="95"/>
              </a:spcBef>
            </a:pPr>
            <a:r>
              <a:rPr lang="en-US"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US" sz="2800" spc="-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document.getElementByName</a:t>
            </a:r>
            <a:r>
              <a:rPr lang="en-US"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(“b1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marR="5080">
              <a:lnSpc>
                <a:spcPts val="2380"/>
              </a:lnSpc>
              <a:spcBef>
                <a:spcPts val="165"/>
              </a:spcBef>
            </a:pPr>
            <a:r>
              <a:rPr lang="en-US"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element.</a:t>
            </a:r>
            <a:r>
              <a:rPr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showalert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spc="-5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300" marR="5080">
              <a:lnSpc>
                <a:spcPts val="2380"/>
              </a:lnSpc>
              <a:spcBef>
                <a:spcPts val="165"/>
              </a:spcBef>
            </a:pP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335"/>
              </a:lnSpc>
            </a:pPr>
            <a:r>
              <a:rPr sz="2800" spc="-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sz="2800" spc="-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endParaRPr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9000" y="4677410"/>
            <a:ext cx="916940" cy="537845"/>
          </a:xfrm>
          <a:custGeom>
            <a:avLst/>
            <a:gdLst/>
            <a:ahLst/>
            <a:cxnLst/>
            <a:rect l="l" t="t" r="r" b="b"/>
            <a:pathLst>
              <a:path w="916940" h="537845">
                <a:moveTo>
                  <a:pt x="46609" y="466216"/>
                </a:moveTo>
                <a:lnTo>
                  <a:pt x="0" y="537590"/>
                </a:lnTo>
                <a:lnTo>
                  <a:pt x="84962" y="532002"/>
                </a:lnTo>
                <a:lnTo>
                  <a:pt x="71931" y="509650"/>
                </a:lnTo>
                <a:lnTo>
                  <a:pt x="57276" y="509650"/>
                </a:lnTo>
                <a:lnTo>
                  <a:pt x="52450" y="501395"/>
                </a:lnTo>
                <a:lnTo>
                  <a:pt x="63396" y="495011"/>
                </a:lnTo>
                <a:lnTo>
                  <a:pt x="46609" y="466216"/>
                </a:lnTo>
                <a:close/>
              </a:path>
              <a:path w="916940" h="537845">
                <a:moveTo>
                  <a:pt x="63396" y="495011"/>
                </a:moveTo>
                <a:lnTo>
                  <a:pt x="52450" y="501395"/>
                </a:lnTo>
                <a:lnTo>
                  <a:pt x="57276" y="509650"/>
                </a:lnTo>
                <a:lnTo>
                  <a:pt x="68212" y="503271"/>
                </a:lnTo>
                <a:lnTo>
                  <a:pt x="63396" y="495011"/>
                </a:lnTo>
                <a:close/>
              </a:path>
              <a:path w="916940" h="537845">
                <a:moveTo>
                  <a:pt x="68212" y="503271"/>
                </a:moveTo>
                <a:lnTo>
                  <a:pt x="57276" y="509650"/>
                </a:lnTo>
                <a:lnTo>
                  <a:pt x="71931" y="509650"/>
                </a:lnTo>
                <a:lnTo>
                  <a:pt x="68212" y="503271"/>
                </a:lnTo>
                <a:close/>
              </a:path>
              <a:path w="916940" h="537845">
                <a:moveTo>
                  <a:pt x="911986" y="0"/>
                </a:moveTo>
                <a:lnTo>
                  <a:pt x="63396" y="495011"/>
                </a:lnTo>
                <a:lnTo>
                  <a:pt x="68212" y="503271"/>
                </a:lnTo>
                <a:lnTo>
                  <a:pt x="916813" y="8254"/>
                </a:lnTo>
                <a:lnTo>
                  <a:pt x="911986" y="0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155940" y="4360889"/>
            <a:ext cx="2286000" cy="654025"/>
          </a:xfrm>
          <a:prstGeom prst="rect">
            <a:avLst/>
          </a:prstGeom>
          <a:ln w="9525">
            <a:solidFill>
              <a:srgbClr val="1D528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spcBef>
                <a:spcPts val="300"/>
              </a:spcBef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20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there are</a:t>
            </a:r>
            <a:r>
              <a:rPr sz="20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endParaRPr sz="2000" dirty="0">
              <a:latin typeface="Times New Roman"/>
              <a:cs typeface="Times New Roman"/>
            </a:endParaRPr>
          </a:p>
          <a:p>
            <a:pPr marL="92075"/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parentheses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849300" y="249112"/>
            <a:ext cx="1005316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Binding </a:t>
            </a:r>
            <a:r>
              <a:rPr lang="en-US" sz="4800" dirty="0">
                <a:solidFill>
                  <a:srgbClr val="FFFFFF"/>
                </a:solidFill>
                <a:latin typeface="x-locale-heading-primary"/>
              </a:rPr>
              <a:t>Event Handlers to Elements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99187" y="249112"/>
            <a:ext cx="547195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Types of Events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99187" y="1248508"/>
            <a:ext cx="10746345" cy="5609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Mouse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mouseup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mousedown</a:t>
            </a:r>
            <a:r>
              <a:rPr lang="en-US" dirty="0">
                <a:solidFill>
                  <a:schemeClr val="tx2"/>
                </a:solidFill>
              </a:rPr>
              <a:t>, click, </a:t>
            </a:r>
            <a:r>
              <a:rPr lang="en-US" dirty="0" err="1">
                <a:solidFill>
                  <a:schemeClr val="tx2"/>
                </a:solidFill>
              </a:rPr>
              <a:t>dblclick</a:t>
            </a:r>
            <a:r>
              <a:rPr lang="en-US" dirty="0">
                <a:solidFill>
                  <a:schemeClr val="tx2"/>
                </a:solidFill>
              </a:rPr>
              <a:t>, mouseover, </a:t>
            </a:r>
            <a:r>
              <a:rPr lang="en-US" dirty="0" err="1">
                <a:solidFill>
                  <a:schemeClr val="tx2"/>
                </a:solidFill>
              </a:rPr>
              <a:t>mouseout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mousemove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d</a:t>
            </a:r>
            <a:r>
              <a:rPr lang="en-US" dirty="0" err="1" smtClean="0">
                <a:solidFill>
                  <a:schemeClr val="tx2"/>
                </a:solidFill>
              </a:rPr>
              <a:t>ragstart</a:t>
            </a:r>
            <a:r>
              <a:rPr lang="en-US" b="1" dirty="0">
                <a:solidFill>
                  <a:schemeClr val="tx2"/>
                </a:solidFill>
              </a:rPr>
              <a:t> 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Keyboard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keydown</a:t>
            </a:r>
            <a:r>
              <a:rPr lang="en-US" dirty="0">
                <a:solidFill>
                  <a:schemeClr val="tx2"/>
                </a:solidFill>
              </a:rPr>
              <a:t>, keypress, </a:t>
            </a:r>
            <a:r>
              <a:rPr lang="en-US" dirty="0" err="1">
                <a:solidFill>
                  <a:schemeClr val="tx2"/>
                </a:solidFill>
              </a:rPr>
              <a:t>keyup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Loading/window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load, unload, </a:t>
            </a:r>
            <a:r>
              <a:rPr lang="en-US" dirty="0" err="1">
                <a:solidFill>
                  <a:schemeClr val="tx2"/>
                </a:solidFill>
              </a:rPr>
              <a:t>beforeunload</a:t>
            </a:r>
            <a:r>
              <a:rPr lang="en-US" dirty="0">
                <a:solidFill>
                  <a:schemeClr val="tx2"/>
                </a:solidFill>
              </a:rPr>
              <a:t>, abort, error, resize, scroll, </a:t>
            </a:r>
            <a:r>
              <a:rPr lang="en-US" dirty="0" err="1" smtClean="0">
                <a:solidFill>
                  <a:schemeClr val="tx2"/>
                </a:solidFill>
              </a:rPr>
              <a:t>contextmenu</a:t>
            </a:r>
            <a:r>
              <a:rPr lang="en-US" dirty="0" smtClean="0">
                <a:solidFill>
                  <a:schemeClr val="tx2"/>
                </a:solidFill>
              </a:rPr>
              <a:t>, blur, focus, change.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Form events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change, select, reset, submit.</a:t>
            </a:r>
          </a:p>
        </p:txBody>
      </p:sp>
    </p:spTree>
    <p:extLst>
      <p:ext uri="{BB962C8B-B14F-4D97-AF65-F5344CB8AC3E}">
        <p14:creationId xmlns:p14="http://schemas.microsoft.com/office/powerpoint/2010/main" val="320363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188374" y="304039"/>
            <a:ext cx="543484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Window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69719"/>
              </p:ext>
            </p:extLst>
          </p:nvPr>
        </p:nvGraphicFramePr>
        <p:xfrm>
          <a:off x="1188374" y="1433384"/>
          <a:ext cx="9957420" cy="5238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Name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Syntax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2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0" dirty="0"/>
                        <a:t>moveTo(h,v)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89380" marR="120014" indent="-1263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/>
                        <a:t>Moves </a:t>
                      </a:r>
                      <a:r>
                        <a:rPr sz="2000" dirty="0"/>
                        <a:t>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to horizontal and vertical</a:t>
                      </a:r>
                      <a:r>
                        <a:rPr sz="2000" spc="-55" dirty="0"/>
                        <a:t> </a:t>
                      </a:r>
                      <a:r>
                        <a:rPr sz="2000" dirty="0"/>
                        <a:t>position  relative top-left of</a:t>
                      </a:r>
                      <a:r>
                        <a:rPr sz="2000" spc="-50" dirty="0"/>
                        <a:t> </a:t>
                      </a:r>
                      <a:r>
                        <a:rPr sz="2000" dirty="0"/>
                        <a:t>screen: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0" dirty="0"/>
                        <a:t>window.</a:t>
                      </a:r>
                      <a:r>
                        <a:rPr sz="2000" spc="-15" dirty="0"/>
                        <a:t> moveTo(,)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moveBy(h,v)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68220" marR="206375" indent="-20561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Moves </a:t>
                      </a:r>
                      <a:r>
                        <a:rPr sz="2000" dirty="0"/>
                        <a:t>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by + or - horizontal and</a:t>
                      </a:r>
                      <a:r>
                        <a:rPr sz="2000" spc="-40" dirty="0"/>
                        <a:t> </a:t>
                      </a:r>
                      <a:r>
                        <a:rPr sz="2000" dirty="0"/>
                        <a:t>vertical  pixels: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/>
                        <a:t>window.moveBy(,)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20" dirty="0"/>
                        <a:t>resizeTo(h,v)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Changes the </a:t>
                      </a:r>
                      <a:r>
                        <a:rPr sz="2000" spc="-5" dirty="0"/>
                        <a:t>size </a:t>
                      </a:r>
                      <a:r>
                        <a:rPr sz="2000" dirty="0"/>
                        <a:t>of 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to horizontal</a:t>
                      </a:r>
                      <a:r>
                        <a:rPr sz="2000" spc="-65" dirty="0"/>
                        <a:t> </a:t>
                      </a:r>
                      <a:r>
                        <a:rPr sz="2000" dirty="0"/>
                        <a:t>and</a:t>
                      </a:r>
                      <a:endParaRPr sz="2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/>
                        <a:t>vertical </a:t>
                      </a:r>
                      <a:r>
                        <a:rPr sz="2000" spc="-5" dirty="0"/>
                        <a:t>number </a:t>
                      </a:r>
                      <a:r>
                        <a:rPr sz="2000" dirty="0"/>
                        <a:t>of</a:t>
                      </a:r>
                      <a:r>
                        <a:rPr sz="2000" spc="-30" dirty="0"/>
                        <a:t> </a:t>
                      </a:r>
                      <a:r>
                        <a:rPr sz="2000" dirty="0"/>
                        <a:t>pixels: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5" dirty="0"/>
                        <a:t>window.resizeTo(,)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/>
                        <a:t>resizeBy(h,v)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703070" marR="189865" indent="-15062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/>
                        <a:t>Changes the </a:t>
                      </a:r>
                      <a:r>
                        <a:rPr sz="2000" spc="-5" dirty="0"/>
                        <a:t>size </a:t>
                      </a:r>
                      <a:r>
                        <a:rPr sz="2000" dirty="0"/>
                        <a:t>of the </a:t>
                      </a:r>
                      <a:r>
                        <a:rPr sz="2000" spc="-5" dirty="0"/>
                        <a:t>window </a:t>
                      </a:r>
                      <a:r>
                        <a:rPr sz="2000" dirty="0"/>
                        <a:t>by + or -</a:t>
                      </a:r>
                      <a:r>
                        <a:rPr sz="2000" spc="-60" dirty="0"/>
                        <a:t> </a:t>
                      </a:r>
                      <a:r>
                        <a:rPr sz="2000" dirty="0"/>
                        <a:t>horizontal  and vertical</a:t>
                      </a:r>
                      <a:r>
                        <a:rPr sz="2000" spc="-25" dirty="0"/>
                        <a:t> </a:t>
                      </a:r>
                      <a:r>
                        <a:rPr sz="2000" dirty="0"/>
                        <a:t>pixels: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/>
                        <a:t>window.resizeBy(,)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20" dirty="0"/>
                        <a:t>scrollTo(h,v)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154305" marR="14922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/>
                        <a:t>Scrolls the document in the current </a:t>
                      </a:r>
                      <a:r>
                        <a:rPr sz="2000" spc="-5" dirty="0"/>
                        <a:t>window or</a:t>
                      </a:r>
                      <a:r>
                        <a:rPr sz="2000" spc="-70" dirty="0"/>
                        <a:t> </a:t>
                      </a:r>
                      <a:r>
                        <a:rPr sz="2000" spc="-5" dirty="0"/>
                        <a:t>frame  </a:t>
                      </a:r>
                      <a:r>
                        <a:rPr sz="2000" dirty="0"/>
                        <a:t>to horizontal </a:t>
                      </a:r>
                      <a:r>
                        <a:rPr sz="2000" spc="-5" dirty="0"/>
                        <a:t>and </a:t>
                      </a:r>
                      <a:r>
                        <a:rPr sz="2000" dirty="0"/>
                        <a:t>vertical pixel </a:t>
                      </a:r>
                      <a:r>
                        <a:rPr sz="2000" spc="-5" dirty="0"/>
                        <a:t>postions from top of  document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15" dirty="0"/>
                        <a:t>window.scrollTo(,)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/>
                        <a:t>scrollBy(h,v)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54305" marR="14922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/>
                        <a:t>Scrolls the document in the current </a:t>
                      </a:r>
                      <a:r>
                        <a:rPr sz="2000" spc="-5" dirty="0"/>
                        <a:t>window or</a:t>
                      </a:r>
                      <a:r>
                        <a:rPr sz="2000" spc="-70" dirty="0"/>
                        <a:t> </a:t>
                      </a:r>
                      <a:r>
                        <a:rPr sz="2000" spc="-5" dirty="0"/>
                        <a:t>frame  </a:t>
                      </a:r>
                      <a:r>
                        <a:rPr sz="2000" dirty="0"/>
                        <a:t>by + or - horizontal and vertical pixel from current  position: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/>
                        <a:t>window.scrollBy(,)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7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F6ECC-7E95-4D55-9B33-3F682A3D4B92}"/>
              </a:ext>
            </a:extLst>
          </p:cNvPr>
          <p:cNvSpPr txBox="1"/>
          <p:nvPr/>
        </p:nvSpPr>
        <p:spPr>
          <a:xfrm>
            <a:off x="989933" y="2819872"/>
            <a:ext cx="10158713" cy="243143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Always keep in mind that HTML is for content, JavaScript for behavior and CSS for formatting, and you should keep these three </a:t>
            </a:r>
            <a:r>
              <a:rPr lang="en-US" sz="4400" b="1" i="1" dirty="0">
                <a:solidFill>
                  <a:srgbClr val="FFFF00"/>
                </a:solidFill>
              </a:rPr>
              <a:t>SEPARATE</a:t>
            </a:r>
            <a:r>
              <a:rPr lang="en-US" sz="3600" b="1" dirty="0"/>
              <a:t> as much as possible</a:t>
            </a:r>
            <a:r>
              <a:rPr lang="en-US" sz="3600" b="1" dirty="0" smtClean="0"/>
              <a:t>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89933" y="568565"/>
            <a:ext cx="477782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Event Object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989934" y="1718374"/>
            <a:ext cx="10158712" cy="97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event object is passed implicit to the event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function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argument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F6ECC-7E95-4D55-9B33-3F682A3D4B92}"/>
              </a:ext>
            </a:extLst>
          </p:cNvPr>
          <p:cNvSpPr txBox="1"/>
          <p:nvPr/>
        </p:nvSpPr>
        <p:spPr>
          <a:xfrm>
            <a:off x="2149218" y="5662718"/>
            <a:ext cx="7840142" cy="64633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explore Event Object Properties !!!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586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p" bldLvl="2" animBg="1" rev="1"/>
      <p:bldP spid="6" grpId="0" build="p" animBg="1"/>
      <p:bldP spid="6" grpId="1" build="p" bldLvl="2" animBg="1" rev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89933" y="1527500"/>
            <a:ext cx="8768677" cy="1380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tabLst>
                <a:tab pos="437515" algn="l"/>
                <a:tab pos="438150" algn="l"/>
              </a:tabLst>
            </a:pP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Event handlers return</a:t>
            </a:r>
            <a:r>
              <a:rPr sz="3200" b="1" spc="-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value:</a:t>
            </a:r>
            <a:endParaRPr sz="3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44450">
              <a:spcBef>
                <a:spcPts val="5"/>
              </a:spcBef>
            </a:pP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&lt;a href=“#” onclick=“myFunc();return false”&gt; click </a:t>
            </a:r>
            <a:r>
              <a:rPr sz="2800" spc="-10" dirty="0">
                <a:solidFill>
                  <a:schemeClr val="tx2"/>
                </a:solidFill>
                <a:latin typeface="Times New Roman"/>
                <a:cs typeface="Times New Roman"/>
              </a:rPr>
              <a:t>me</a:t>
            </a:r>
            <a:r>
              <a:rPr sz="2800" spc="11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&lt;/a&gt;</a:t>
            </a: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73418" y="2908006"/>
            <a:ext cx="1001237" cy="609370"/>
          </a:xfrm>
          <a:custGeom>
            <a:avLst/>
            <a:gdLst/>
            <a:ahLst/>
            <a:cxnLst/>
            <a:rect l="l" t="t" r="r" b="b"/>
            <a:pathLst>
              <a:path w="789304" h="718185">
                <a:moveTo>
                  <a:pt x="59579" y="47801"/>
                </a:moveTo>
                <a:lnTo>
                  <a:pt x="53162" y="54852"/>
                </a:lnTo>
                <a:lnTo>
                  <a:pt x="782574" y="717930"/>
                </a:lnTo>
                <a:lnTo>
                  <a:pt x="789051" y="710946"/>
                </a:lnTo>
                <a:lnTo>
                  <a:pt x="59579" y="47801"/>
                </a:lnTo>
                <a:close/>
              </a:path>
              <a:path w="789304" h="718185">
                <a:moveTo>
                  <a:pt x="0" y="0"/>
                </a:moveTo>
                <a:lnTo>
                  <a:pt x="30734" y="79501"/>
                </a:lnTo>
                <a:lnTo>
                  <a:pt x="53162" y="54852"/>
                </a:lnTo>
                <a:lnTo>
                  <a:pt x="43814" y="46354"/>
                </a:lnTo>
                <a:lnTo>
                  <a:pt x="50164" y="39242"/>
                </a:lnTo>
                <a:lnTo>
                  <a:pt x="67366" y="39242"/>
                </a:lnTo>
                <a:lnTo>
                  <a:pt x="82041" y="23113"/>
                </a:lnTo>
                <a:lnTo>
                  <a:pt x="0" y="0"/>
                </a:lnTo>
                <a:close/>
              </a:path>
              <a:path w="789304" h="718185">
                <a:moveTo>
                  <a:pt x="50164" y="39242"/>
                </a:moveTo>
                <a:lnTo>
                  <a:pt x="43814" y="46354"/>
                </a:lnTo>
                <a:lnTo>
                  <a:pt x="53162" y="54852"/>
                </a:lnTo>
                <a:lnTo>
                  <a:pt x="59579" y="47801"/>
                </a:lnTo>
                <a:lnTo>
                  <a:pt x="50164" y="39242"/>
                </a:lnTo>
                <a:close/>
              </a:path>
              <a:path w="789304" h="718185">
                <a:moveTo>
                  <a:pt x="67366" y="39242"/>
                </a:moveTo>
                <a:lnTo>
                  <a:pt x="50164" y="39242"/>
                </a:lnTo>
                <a:lnTo>
                  <a:pt x="59579" y="47801"/>
                </a:lnTo>
                <a:lnTo>
                  <a:pt x="67366" y="39242"/>
                </a:lnTo>
                <a:close/>
              </a:path>
            </a:pathLst>
          </a:custGeom>
          <a:solidFill>
            <a:srgbClr val="1D52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84847" y="3513578"/>
            <a:ext cx="5823120" cy="346249"/>
          </a:xfrm>
          <a:prstGeom prst="rect">
            <a:avLst/>
          </a:prstGeom>
          <a:ln w="9525">
            <a:solidFill>
              <a:srgbClr val="1D528D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spcBef>
                <a:spcPts val="300"/>
              </a:spcBef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This 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will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make the</a:t>
            </a:r>
            <a:r>
              <a:rPr sz="2000" b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browser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ignore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the action of</a:t>
            </a:r>
            <a:r>
              <a:rPr sz="2000" b="1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href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882" y="4170045"/>
            <a:ext cx="10362764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55600" algn="l"/>
              </a:tabLst>
            </a:pP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Another </a:t>
            </a:r>
            <a:r>
              <a:rPr sz="32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way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that can also make the </a:t>
            </a:r>
            <a:r>
              <a:rPr sz="32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browser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ignore</a:t>
            </a:r>
            <a:r>
              <a:rPr sz="3200" b="1" spc="-11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chemeClr val="tx2"/>
                </a:solidFill>
                <a:latin typeface="Times New Roman"/>
                <a:cs typeface="Times New Roman"/>
              </a:rPr>
              <a:t>the  action of href</a:t>
            </a:r>
            <a:r>
              <a:rPr sz="3200" b="1" spc="-4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tx2"/>
                </a:solidFill>
                <a:latin typeface="Times New Roman"/>
                <a:cs typeface="Times New Roman"/>
              </a:rPr>
              <a:t>is:</a:t>
            </a:r>
            <a:endParaRPr sz="3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96850"/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&lt;a href="javascript: </a:t>
            </a:r>
            <a:r>
              <a:rPr sz="2800" dirty="0">
                <a:solidFill>
                  <a:schemeClr val="tx2"/>
                </a:solidFill>
                <a:latin typeface="Times New Roman"/>
                <a:cs typeface="Times New Roman"/>
              </a:rPr>
              <a:t>void(0)" </a:t>
            </a: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onclick="alert('hi')" &gt;click</a:t>
            </a:r>
            <a:r>
              <a:rPr sz="2800" spc="8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me&lt;/a&gt;</a:t>
            </a: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89933" y="568565"/>
            <a:ext cx="477782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  <a:latin typeface="x-locale-heading-primary"/>
              </a:rPr>
              <a:t>Event Object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989933" y="1527500"/>
            <a:ext cx="10176298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tabLst>
                <a:tab pos="437515" algn="l"/>
                <a:tab pos="438150" algn="l"/>
              </a:tabLst>
            </a:pP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When an event happens on an element, it first runs the handlers on it, then on its parent, then all the way up on other ancestors.</a:t>
            </a:r>
            <a:endParaRPr sz="2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989934" y="568565"/>
            <a:ext cx="314245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Bubbling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6502" y="5598656"/>
            <a:ext cx="101762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any handler may decide that the event has been fully processed and stop the bubbling.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method for it is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event.stopPropagation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BlinkMacSystemFont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31" y="2568557"/>
            <a:ext cx="6492239" cy="28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4598" y="43671"/>
            <a:ext cx="260540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This</a:t>
            </a:r>
            <a:r>
              <a:rPr spc="-60" dirty="0"/>
              <a:t> </a:t>
            </a:r>
            <a:r>
              <a:rPr spc="-10" dirty="0"/>
              <a:t>object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9965" y="1228445"/>
            <a:ext cx="7000240" cy="174663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Use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keyword to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refer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to the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current</a:t>
            </a:r>
            <a:r>
              <a:rPr sz="2600" spc="-95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object.</a:t>
            </a: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Self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reference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to the object is used</a:t>
            </a:r>
            <a:r>
              <a:rPr sz="2600" spc="-90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397510"/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&lt;input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type=“text” onFocus = "this.value=‘You are</a:t>
            </a:r>
            <a:r>
              <a:rPr sz="22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in!’“/&gt;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959965" y="3352801"/>
            <a:ext cx="7055484" cy="277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Passing current </a:t>
            </a:r>
            <a:r>
              <a:rPr sz="2600" dirty="0">
                <a:solidFill>
                  <a:srgbClr val="1D528D"/>
                </a:solidFill>
                <a:latin typeface="Times New Roman"/>
                <a:cs typeface="Times New Roman"/>
              </a:rPr>
              <a:t>Object as a function</a:t>
            </a:r>
            <a:r>
              <a:rPr sz="2600" spc="-60" dirty="0">
                <a:solidFill>
                  <a:srgbClr val="1D528D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1D528D"/>
                </a:solidFill>
                <a:latin typeface="Times New Roman"/>
                <a:cs typeface="Times New Roman"/>
              </a:rPr>
              <a:t>parameter: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485140">
              <a:spcBef>
                <a:spcPts val="1680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myFunction(myObject)</a:t>
            </a:r>
            <a:endParaRPr sz="2200" dirty="0">
              <a:latin typeface="Times New Roman"/>
              <a:cs typeface="Times New Roman"/>
            </a:endParaRPr>
          </a:p>
          <a:p>
            <a:pPr marL="485140"/>
            <a:r>
              <a:rPr sz="2200" spc="-5" dirty="0" smtClean="0">
                <a:solidFill>
                  <a:srgbClr val="1A1A6F"/>
                </a:solidFill>
                <a:latin typeface="Times New Roman"/>
                <a:cs typeface="Times New Roman"/>
              </a:rPr>
              <a:t>{</a:t>
            </a:r>
            <a:endParaRPr lang="ar-EG" sz="2200" dirty="0">
              <a:latin typeface="Times New Roman"/>
              <a:cs typeface="Times New Roman"/>
            </a:endParaRPr>
          </a:p>
          <a:p>
            <a:pPr marL="485140"/>
            <a:r>
              <a:rPr lang="ar-EG"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200" spc="-5" dirty="0" err="1" smtClean="0">
                <a:solidFill>
                  <a:srgbClr val="1A1A6F"/>
                </a:solidFill>
                <a:latin typeface="Times New Roman"/>
                <a:cs typeface="Times New Roman"/>
              </a:rPr>
              <a:t>myObject.value</a:t>
            </a:r>
            <a:r>
              <a:rPr sz="2200" spc="-5" dirty="0" smtClean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 ”In the</a:t>
            </a:r>
            <a:r>
              <a:rPr sz="22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function!!“</a:t>
            </a:r>
            <a:endParaRPr sz="2200" dirty="0">
              <a:latin typeface="Times New Roman"/>
              <a:cs typeface="Times New Roman"/>
            </a:endParaRPr>
          </a:p>
          <a:p>
            <a:pPr marL="485140"/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  <a:p>
            <a:pPr marL="1399540"/>
            <a:r>
              <a:rPr sz="2200" spc="-5" dirty="0" smtClean="0">
                <a:solidFill>
                  <a:srgbClr val="1A1A6F"/>
                </a:solidFill>
                <a:latin typeface="Times New Roman"/>
                <a:cs typeface="Times New Roman"/>
              </a:rPr>
              <a:t>&lt;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input type=“text”</a:t>
            </a:r>
            <a:r>
              <a:rPr sz="22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 err="1">
                <a:solidFill>
                  <a:srgbClr val="1A1A6F"/>
                </a:solidFill>
                <a:latin typeface="Times New Roman"/>
                <a:cs typeface="Times New Roman"/>
              </a:rPr>
              <a:t>onClick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=“myFunction(this)”/&gt;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44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0CAEEF-79A5-4771-8D68-C82B7D0C833A}"/>
              </a:ext>
            </a:extLst>
          </p:cNvPr>
          <p:cNvSpPr txBox="1">
            <a:spLocks/>
          </p:cNvSpPr>
          <p:nvPr/>
        </p:nvSpPr>
        <p:spPr>
          <a:xfrm>
            <a:off x="1188374" y="1433384"/>
            <a:ext cx="10557158" cy="5120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open() </a:t>
            </a: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tx2"/>
                </a:solidFill>
              </a:rPr>
              <a:t> which open up new browser windows (popups).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 It returns a reference to the window object of the newly created browser instance.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window.open(</a:t>
            </a:r>
            <a:r>
              <a:rPr lang="en-US" sz="2800" dirty="0" err="1">
                <a:solidFill>
                  <a:schemeClr val="tx2"/>
                </a:solidFill>
              </a:rPr>
              <a:t>url</a:t>
            </a:r>
            <a:r>
              <a:rPr lang="en-US" sz="2800" dirty="0">
                <a:solidFill>
                  <a:schemeClr val="tx2"/>
                </a:solidFill>
              </a:rPr>
              <a:t>, name, target, featurelist)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Features can be: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resizable: user is able to resize the new window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width, height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close()</a:t>
            </a: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tx2"/>
                </a:solidFill>
              </a:rPr>
              <a:t> closes the new window.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print() </a:t>
            </a:r>
            <a:r>
              <a:rPr 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tx2"/>
                </a:solidFill>
              </a:rPr>
              <a:t>to print page.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03141-EF7B-4F4C-ADD0-44DDE02B257B}"/>
              </a:ext>
            </a:extLst>
          </p:cNvPr>
          <p:cNvSpPr txBox="1"/>
          <p:nvPr/>
        </p:nvSpPr>
        <p:spPr>
          <a:xfrm>
            <a:off x="1188374" y="304039"/>
            <a:ext cx="543484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  <a:latin typeface="x-locale-heading-primary"/>
              </a:rPr>
              <a:t>Window Methods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9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5"/>
                </a:solidFill>
                <a:latin typeface="Bauhaus 93" panose="04030905020B02020C02" pitchFamily="82" charset="0"/>
              </a:rPr>
              <a:t>Screen</a:t>
            </a:r>
            <a:endParaRPr lang="en-US" sz="5400" dirty="0">
              <a:solidFill>
                <a:schemeClr val="accent5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127" y="2738298"/>
            <a:ext cx="6758185" cy="2800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Screen 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object contains information about the visitor's screen.</a:t>
            </a:r>
          </a:p>
        </p:txBody>
      </p:sp>
    </p:spTree>
    <p:extLst>
      <p:ext uri="{BB962C8B-B14F-4D97-AF65-F5344CB8AC3E}">
        <p14:creationId xmlns:p14="http://schemas.microsoft.com/office/powerpoint/2010/main" val="382193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4032" y="2767926"/>
            <a:ext cx="4837063" cy="1663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212" y="2668202"/>
            <a:ext cx="537698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Bauhaus 93" panose="04030905020B02020C02" pitchFamily="82" charset="0"/>
              </a:rPr>
              <a:t>Navigator</a:t>
            </a:r>
            <a:endParaRPr lang="en-US" sz="54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5127" y="2738298"/>
            <a:ext cx="6758185" cy="21236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Navigator object contains information about the browser.</a:t>
            </a:r>
          </a:p>
        </p:txBody>
      </p:sp>
    </p:spTree>
    <p:extLst>
      <p:ext uri="{BB962C8B-B14F-4D97-AF65-F5344CB8AC3E}">
        <p14:creationId xmlns:p14="http://schemas.microsoft.com/office/powerpoint/2010/main" val="321276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4" ma:contentTypeDescription="Create a new document." ma:contentTypeScope="" ma:versionID="8147e85aa3e275beb18208eaadae5d00">
  <xsd:schema xmlns:xsd="http://www.w3.org/2001/XMLSchema" xmlns:xs="http://www.w3.org/2001/XMLSchema" xmlns:p="http://schemas.microsoft.com/office/2006/metadata/properties" xmlns:ns2="7da998e5-79da-4052-852c-6a57b6178f71" targetNamespace="http://schemas.microsoft.com/office/2006/metadata/properties" ma:root="true" ma:fieldsID="bec7fc8bca40d036923617e56286b176" ns2:_="">
    <xsd:import namespace="7da998e5-79da-4052-852c-6a57b6178f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F54630-A82F-4736-81B6-500FB2ED0175}"/>
</file>

<file path=customXml/itemProps2.xml><?xml version="1.0" encoding="utf-8"?>
<ds:datastoreItem xmlns:ds="http://schemas.openxmlformats.org/officeDocument/2006/customXml" ds:itemID="{81912E41-441D-44B8-91D5-67D32353D881}"/>
</file>

<file path=customXml/itemProps3.xml><?xml version="1.0" encoding="utf-8"?>
<ds:datastoreItem xmlns:ds="http://schemas.openxmlformats.org/officeDocument/2006/customXml" ds:itemID="{9DB3D015-8FEF-4D40-BABF-010FCDB3136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18619</TotalTime>
  <Words>3470</Words>
  <Application>Microsoft Office PowerPoint</Application>
  <PresentationFormat>Widescreen</PresentationFormat>
  <Paragraphs>670</Paragraphs>
  <Slides>63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Arial Black</vt:lpstr>
      <vt:lpstr>Bauhaus 93</vt:lpstr>
      <vt:lpstr>BlinkMacSystemFont</vt:lpstr>
      <vt:lpstr>Calibri</vt:lpstr>
      <vt:lpstr>Calibri Light</vt:lpstr>
      <vt:lpstr>Consolas</vt:lpstr>
      <vt:lpstr>Courier New</vt:lpstr>
      <vt:lpstr>Times New Roman</vt:lpstr>
      <vt:lpstr>Wingdings</vt:lpstr>
      <vt:lpstr>x-locale-heading-primary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ahmed adel</dc:creator>
  <cp:lastModifiedBy>EL-YaMaMa</cp:lastModifiedBy>
  <cp:revision>405</cp:revision>
  <dcterms:created xsi:type="dcterms:W3CDTF">2017-08-06T17:15:04Z</dcterms:created>
  <dcterms:modified xsi:type="dcterms:W3CDTF">2022-01-18T17:05:08Z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0x010100DEE1915C041D234DB7038381C78C7B29</vt:lpwstr>
  </property>
</Properties>
</file>