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4" r:id="rId1"/>
  </p:sldMasterIdLst>
  <p:sldIdLst>
    <p:sldId id="310" r:id="rId2"/>
    <p:sldId id="286" r:id="rId3"/>
    <p:sldId id="283" r:id="rId4"/>
    <p:sldId id="284" r:id="rId5"/>
    <p:sldId id="285" r:id="rId6"/>
    <p:sldId id="289" r:id="rId7"/>
    <p:sldId id="287" r:id="rId8"/>
    <p:sldId id="312" r:id="rId9"/>
    <p:sldId id="288" r:id="rId10"/>
    <p:sldId id="311" r:id="rId11"/>
    <p:sldId id="294" r:id="rId12"/>
    <p:sldId id="316" r:id="rId13"/>
    <p:sldId id="315" r:id="rId14"/>
    <p:sldId id="314" r:id="rId15"/>
    <p:sldId id="309" r:id="rId16"/>
  </p:sldIdLst>
  <p:sldSz cx="13411200" cy="10058400"/>
  <p:notesSz cx="6889750" cy="96710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372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8" d="100"/>
          <a:sy n="48" d="100"/>
        </p:scale>
        <p:origin x="1368" y="60"/>
      </p:cViewPr>
      <p:guideLst>
        <p:guide orient="horz" pos="2880"/>
        <p:guide pos="372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1" y="0"/>
            <a:ext cx="13412193" cy="100584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2818836" y="2657400"/>
            <a:ext cx="7786337" cy="2222782"/>
          </a:xfrm>
        </p:spPr>
        <p:txBody>
          <a:bodyPr anchor="b">
            <a:noAutofit/>
          </a:bodyPr>
          <a:lstStyle>
            <a:lvl1pPr algn="ctr">
              <a:defRPr sz="7040">
                <a:effectLst/>
              </a:defRPr>
            </a:lvl1pPr>
          </a:lstStyle>
          <a:p>
            <a:r>
              <a:rPr lang="en-US"/>
              <a:t>Click to edit Master title style</a:t>
            </a:r>
            <a:endParaRPr lang="en-US" dirty="0"/>
          </a:p>
        </p:txBody>
      </p:sp>
      <p:sp>
        <p:nvSpPr>
          <p:cNvPr id="3" name="Subtitle 2"/>
          <p:cNvSpPr>
            <a:spLocks noGrp="1"/>
          </p:cNvSpPr>
          <p:nvPr>
            <p:ph type="subTitle" idx="1"/>
          </p:nvPr>
        </p:nvSpPr>
        <p:spPr>
          <a:xfrm>
            <a:off x="2818836" y="5277547"/>
            <a:ext cx="7786337" cy="2020555"/>
          </a:xfrm>
        </p:spPr>
        <p:txBody>
          <a:bodyPr anchor="t">
            <a:normAutofit/>
          </a:bodyPr>
          <a:lstStyle>
            <a:lvl1pPr marL="0" indent="0" algn="ctr">
              <a:buNone/>
              <a:defRPr sz="2933">
                <a:solidFill>
                  <a:schemeClr val="tx1"/>
                </a:solidFill>
              </a:defRPr>
            </a:lvl1pPr>
            <a:lvl2pPr marL="670575" indent="0" algn="ctr">
              <a:buNone/>
              <a:defRPr>
                <a:solidFill>
                  <a:schemeClr val="tx1">
                    <a:tint val="75000"/>
                  </a:schemeClr>
                </a:solidFill>
              </a:defRPr>
            </a:lvl2pPr>
            <a:lvl3pPr marL="1341150" indent="0" algn="ctr">
              <a:buNone/>
              <a:defRPr>
                <a:solidFill>
                  <a:schemeClr val="tx1">
                    <a:tint val="75000"/>
                  </a:schemeClr>
                </a:solidFill>
              </a:defRPr>
            </a:lvl3pPr>
            <a:lvl4pPr marL="2011726" indent="0" algn="ctr">
              <a:buNone/>
              <a:defRPr>
                <a:solidFill>
                  <a:schemeClr val="tx1">
                    <a:tint val="75000"/>
                  </a:schemeClr>
                </a:solidFill>
              </a:defRPr>
            </a:lvl4pPr>
            <a:lvl5pPr marL="2682301" indent="0" algn="ctr">
              <a:buNone/>
              <a:defRPr>
                <a:solidFill>
                  <a:schemeClr val="tx1">
                    <a:tint val="75000"/>
                  </a:schemeClr>
                </a:solidFill>
              </a:defRPr>
            </a:lvl5pPr>
            <a:lvl6pPr marL="3352876" indent="0" algn="ctr">
              <a:buNone/>
              <a:defRPr>
                <a:solidFill>
                  <a:schemeClr val="tx1">
                    <a:tint val="75000"/>
                  </a:schemeClr>
                </a:solidFill>
              </a:defRPr>
            </a:lvl6pPr>
            <a:lvl7pPr marL="4023451" indent="0" algn="ctr">
              <a:buNone/>
              <a:defRPr>
                <a:solidFill>
                  <a:schemeClr val="tx1">
                    <a:tint val="75000"/>
                  </a:schemeClr>
                </a:solidFill>
              </a:defRPr>
            </a:lvl7pPr>
            <a:lvl8pPr marL="4694027" indent="0" algn="ctr">
              <a:buNone/>
              <a:defRPr>
                <a:solidFill>
                  <a:schemeClr val="tx1">
                    <a:tint val="75000"/>
                  </a:schemeClr>
                </a:solidFill>
              </a:defRPr>
            </a:lvl8pPr>
            <a:lvl9pPr marL="536460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895945" y="7413416"/>
            <a:ext cx="987471" cy="409787"/>
          </a:xfrm>
        </p:spPr>
        <p:txBody>
          <a:bodyPr/>
          <a:lstStyle/>
          <a:p>
            <a:fld id="{1D8BD707-D9CF-40AE-B4C6-C98DA3205C09}" type="datetimeFigureOut">
              <a:rPr lang="en-US" smtClean="0"/>
              <a:t>3/9/2022</a:t>
            </a:fld>
            <a:endParaRPr lang="en-US"/>
          </a:p>
        </p:txBody>
      </p:sp>
      <p:sp>
        <p:nvSpPr>
          <p:cNvPr id="5" name="Footer Placeholder 4"/>
          <p:cNvSpPr>
            <a:spLocks noGrp="1"/>
          </p:cNvSpPr>
          <p:nvPr>
            <p:ph type="ftr" sz="quarter" idx="11"/>
          </p:nvPr>
        </p:nvSpPr>
        <p:spPr>
          <a:xfrm>
            <a:off x="2818836" y="7413416"/>
            <a:ext cx="5961795" cy="409787"/>
          </a:xfrm>
        </p:spPr>
        <p:txBody>
          <a:bodyPr/>
          <a:lstStyle/>
          <a:p>
            <a:endParaRPr lang="en-IN"/>
          </a:p>
        </p:txBody>
      </p:sp>
      <p:sp>
        <p:nvSpPr>
          <p:cNvPr id="6" name="Slide Number Placeholder 5"/>
          <p:cNvSpPr>
            <a:spLocks noGrp="1"/>
          </p:cNvSpPr>
          <p:nvPr>
            <p:ph type="sldNum" sz="quarter" idx="12"/>
          </p:nvPr>
        </p:nvSpPr>
        <p:spPr>
          <a:xfrm>
            <a:off x="9998732" y="7413416"/>
            <a:ext cx="606442" cy="409787"/>
          </a:xfrm>
        </p:spPr>
        <p:txBody>
          <a:bodyPr/>
          <a:lstStyle/>
          <a:p>
            <a:fld id="{B6F15528-21DE-4FAA-801E-634DDDAF4B2B}" type="slidenum">
              <a:rPr lang="en-IN" smtClean="0"/>
              <a:t>‹#›</a:t>
            </a:fld>
            <a:endParaRPr lang="en-IN"/>
          </a:p>
        </p:txBody>
      </p:sp>
      <p:cxnSp>
        <p:nvCxnSpPr>
          <p:cNvPr id="15" name="Straight Connector 14"/>
          <p:cNvCxnSpPr/>
          <p:nvPr/>
        </p:nvCxnSpPr>
        <p:spPr>
          <a:xfrm>
            <a:off x="2962411" y="5091283"/>
            <a:ext cx="749918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2961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26070" y="7062609"/>
            <a:ext cx="9971477" cy="831216"/>
          </a:xfrm>
        </p:spPr>
        <p:txBody>
          <a:bodyPr anchor="b">
            <a:normAutofit/>
          </a:bodyPr>
          <a:lstStyle>
            <a:lvl1pPr algn="ctr">
              <a:defRPr sz="352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05181" y="1514969"/>
            <a:ext cx="10400840" cy="4929861"/>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a:t>Click icon to add picture</a:t>
            </a:r>
            <a:endParaRPr lang="en-US" dirty="0"/>
          </a:p>
        </p:txBody>
      </p:sp>
      <p:sp>
        <p:nvSpPr>
          <p:cNvPr id="4" name="Text Placeholder 3"/>
          <p:cNvSpPr>
            <a:spLocks noGrp="1"/>
          </p:cNvSpPr>
          <p:nvPr>
            <p:ph type="body" sz="half" idx="2"/>
          </p:nvPr>
        </p:nvSpPr>
        <p:spPr>
          <a:xfrm>
            <a:off x="1726070" y="7893824"/>
            <a:ext cx="9971477" cy="724111"/>
          </a:xfrm>
        </p:spPr>
        <p:txBody>
          <a:bodyPr anchor="t">
            <a:normAutofit/>
          </a:bodyPr>
          <a:lstStyle>
            <a:lvl1pPr marL="0" indent="0" algn="ctr">
              <a:buNone/>
              <a:defRPr sz="2347"/>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12234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26070" y="1330080"/>
            <a:ext cx="9971477" cy="4543528"/>
          </a:xfrm>
        </p:spPr>
        <p:txBody>
          <a:bodyPr anchor="ctr">
            <a:normAutofit/>
          </a:bodyPr>
          <a:lstStyle>
            <a:lvl1pPr algn="ctr">
              <a:defRPr sz="4693" b="0" cap="none"/>
            </a:lvl1pPr>
          </a:lstStyle>
          <a:p>
            <a:r>
              <a:rPr lang="en-US"/>
              <a:t>Click to edit Master title style</a:t>
            </a:r>
            <a:endParaRPr lang="en-US" dirty="0"/>
          </a:p>
        </p:txBody>
      </p:sp>
      <p:sp>
        <p:nvSpPr>
          <p:cNvPr id="3" name="Text Placeholder 2"/>
          <p:cNvSpPr>
            <a:spLocks noGrp="1"/>
          </p:cNvSpPr>
          <p:nvPr>
            <p:ph type="body" idx="1"/>
          </p:nvPr>
        </p:nvSpPr>
        <p:spPr>
          <a:xfrm>
            <a:off x="1726069" y="6270977"/>
            <a:ext cx="9971479" cy="2346963"/>
          </a:xfrm>
        </p:spPr>
        <p:txBody>
          <a:bodyPr anchor="ctr">
            <a:normAutofit/>
          </a:bodyPr>
          <a:lstStyle>
            <a:lvl1pPr marL="0" indent="0" algn="ctr">
              <a:buNone/>
              <a:defRPr sz="2933">
                <a:solidFill>
                  <a:schemeClr val="tx1"/>
                </a:solidFill>
              </a:defRPr>
            </a:lvl1pPr>
            <a:lvl2pPr marL="670575" indent="0">
              <a:buNone/>
              <a:defRPr sz="2640">
                <a:solidFill>
                  <a:schemeClr val="tx1">
                    <a:tint val="75000"/>
                  </a:schemeClr>
                </a:solidFill>
              </a:defRPr>
            </a:lvl2pPr>
            <a:lvl3pPr marL="1341150" indent="0">
              <a:buNone/>
              <a:defRPr sz="2347">
                <a:solidFill>
                  <a:schemeClr val="tx1">
                    <a:tint val="75000"/>
                  </a:schemeClr>
                </a:solidFill>
              </a:defRPr>
            </a:lvl3pPr>
            <a:lvl4pPr marL="2011726" indent="0">
              <a:buNone/>
              <a:defRPr sz="2053">
                <a:solidFill>
                  <a:schemeClr val="tx1">
                    <a:tint val="75000"/>
                  </a:schemeClr>
                </a:solidFill>
              </a:defRPr>
            </a:lvl4pPr>
            <a:lvl5pPr marL="2682301" indent="0">
              <a:buNone/>
              <a:defRPr sz="2053">
                <a:solidFill>
                  <a:schemeClr val="tx1">
                    <a:tint val="75000"/>
                  </a:schemeClr>
                </a:solidFill>
              </a:defRPr>
            </a:lvl5pPr>
            <a:lvl6pPr marL="3352876" indent="0">
              <a:buNone/>
              <a:defRPr sz="2053">
                <a:solidFill>
                  <a:schemeClr val="tx1">
                    <a:tint val="75000"/>
                  </a:schemeClr>
                </a:solidFill>
              </a:defRPr>
            </a:lvl6pPr>
            <a:lvl7pPr marL="4023451" indent="0">
              <a:buNone/>
              <a:defRPr sz="2053">
                <a:solidFill>
                  <a:schemeClr val="tx1">
                    <a:tint val="75000"/>
                  </a:schemeClr>
                </a:solidFill>
              </a:defRPr>
            </a:lvl7pPr>
            <a:lvl8pPr marL="4694027" indent="0">
              <a:buNone/>
              <a:defRPr sz="2053">
                <a:solidFill>
                  <a:schemeClr val="tx1">
                    <a:tint val="75000"/>
                  </a:schemeClr>
                </a:solidFill>
              </a:defRPr>
            </a:lvl8pPr>
            <a:lvl9pPr marL="5364602" indent="0">
              <a:buNone/>
              <a:defRPr sz="205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5" name="Straight Connector 14"/>
          <p:cNvCxnSpPr/>
          <p:nvPr/>
        </p:nvCxnSpPr>
        <p:spPr>
          <a:xfrm>
            <a:off x="1875083" y="6072292"/>
            <a:ext cx="968942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235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57022" y="1440460"/>
            <a:ext cx="9387033" cy="3476980"/>
          </a:xfrm>
        </p:spPr>
        <p:txBody>
          <a:bodyPr anchor="ctr">
            <a:normAutofit/>
          </a:bodyPr>
          <a:lstStyle>
            <a:lvl1pPr algn="ctr">
              <a:defRPr sz="4693"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346960" y="4917439"/>
            <a:ext cx="8642770" cy="956168"/>
          </a:xfrm>
        </p:spPr>
        <p:txBody>
          <a:bodyPr anchor="ctr">
            <a:normAutofit/>
          </a:bodyPr>
          <a:lstStyle>
            <a:lvl1pPr marL="0" indent="0" algn="r">
              <a:buFontTx/>
              <a:buNone/>
              <a:defRPr sz="2640"/>
            </a:lvl1pPr>
            <a:lvl2pPr marL="670575" indent="0">
              <a:buFontTx/>
              <a:buNone/>
              <a:defRPr/>
            </a:lvl2pPr>
            <a:lvl3pPr marL="1341150" indent="0">
              <a:buFontTx/>
              <a:buNone/>
              <a:defRPr/>
            </a:lvl3pPr>
            <a:lvl4pPr marL="2011726" indent="0">
              <a:buFontTx/>
              <a:buNone/>
              <a:defRPr/>
            </a:lvl4pPr>
            <a:lvl5pPr marL="2682301" indent="0">
              <a:buFontTx/>
              <a:buNone/>
              <a:defRPr/>
            </a:lvl5pPr>
          </a:lstStyle>
          <a:p>
            <a:pPr lvl="0"/>
            <a:r>
              <a:rPr lang="en-US"/>
              <a:t>Click to edit Master text styles</a:t>
            </a:r>
          </a:p>
        </p:txBody>
      </p:sp>
      <p:sp>
        <p:nvSpPr>
          <p:cNvPr id="3" name="Text Placeholder 2"/>
          <p:cNvSpPr>
            <a:spLocks noGrp="1"/>
          </p:cNvSpPr>
          <p:nvPr>
            <p:ph type="body" idx="1"/>
          </p:nvPr>
        </p:nvSpPr>
        <p:spPr>
          <a:xfrm>
            <a:off x="1726066" y="6370321"/>
            <a:ext cx="9971482" cy="2247618"/>
          </a:xfrm>
        </p:spPr>
        <p:txBody>
          <a:bodyPr anchor="ctr">
            <a:normAutofit/>
          </a:bodyPr>
          <a:lstStyle>
            <a:lvl1pPr marL="0" indent="0" algn="ctr">
              <a:buNone/>
              <a:defRPr sz="2933">
                <a:solidFill>
                  <a:schemeClr val="tx1"/>
                </a:solidFill>
              </a:defRPr>
            </a:lvl1pPr>
            <a:lvl2pPr marL="670575" indent="0">
              <a:buNone/>
              <a:defRPr sz="2640">
                <a:solidFill>
                  <a:schemeClr val="tx1">
                    <a:tint val="75000"/>
                  </a:schemeClr>
                </a:solidFill>
              </a:defRPr>
            </a:lvl2pPr>
            <a:lvl3pPr marL="1341150" indent="0">
              <a:buNone/>
              <a:defRPr sz="2347">
                <a:solidFill>
                  <a:schemeClr val="tx1">
                    <a:tint val="75000"/>
                  </a:schemeClr>
                </a:solidFill>
              </a:defRPr>
            </a:lvl3pPr>
            <a:lvl4pPr marL="2011726" indent="0">
              <a:buNone/>
              <a:defRPr sz="2053">
                <a:solidFill>
                  <a:schemeClr val="tx1">
                    <a:tint val="75000"/>
                  </a:schemeClr>
                </a:solidFill>
              </a:defRPr>
            </a:lvl4pPr>
            <a:lvl5pPr marL="2682301" indent="0">
              <a:buNone/>
              <a:defRPr sz="2053">
                <a:solidFill>
                  <a:schemeClr val="tx1">
                    <a:tint val="75000"/>
                  </a:schemeClr>
                </a:solidFill>
              </a:defRPr>
            </a:lvl5pPr>
            <a:lvl6pPr marL="3352876" indent="0">
              <a:buNone/>
              <a:defRPr sz="2053">
                <a:solidFill>
                  <a:schemeClr val="tx1">
                    <a:tint val="75000"/>
                  </a:schemeClr>
                </a:solidFill>
              </a:defRPr>
            </a:lvl6pPr>
            <a:lvl7pPr marL="4023451" indent="0">
              <a:buNone/>
              <a:defRPr sz="2053">
                <a:solidFill>
                  <a:schemeClr val="tx1">
                    <a:tint val="75000"/>
                  </a:schemeClr>
                </a:solidFill>
              </a:defRPr>
            </a:lvl7pPr>
            <a:lvl8pPr marL="4694027" indent="0">
              <a:buNone/>
              <a:defRPr sz="2053">
                <a:solidFill>
                  <a:schemeClr val="tx1">
                    <a:tint val="75000"/>
                  </a:schemeClr>
                </a:solidFill>
              </a:defRPr>
            </a:lvl8pPr>
            <a:lvl9pPr marL="5364602" indent="0">
              <a:buNone/>
              <a:defRPr sz="205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4" name="TextBox 13"/>
          <p:cNvSpPr txBox="1"/>
          <p:nvPr/>
        </p:nvSpPr>
        <p:spPr>
          <a:xfrm>
            <a:off x="1246622" y="1327865"/>
            <a:ext cx="670735" cy="857671"/>
          </a:xfrm>
          <a:prstGeom prst="rect">
            <a:avLst/>
          </a:prstGeom>
        </p:spPr>
        <p:txBody>
          <a:bodyPr vert="horz" lIns="134112" tIns="67056" rIns="134112" bIns="67056" rtlCol="0" anchor="ctr">
            <a:noAutofit/>
          </a:bodyPr>
          <a:lstStyle/>
          <a:p>
            <a:pPr lvl="0"/>
            <a:r>
              <a:rPr lang="en-US" sz="10560" dirty="0">
                <a:solidFill>
                  <a:schemeClr val="tx1"/>
                </a:solidFill>
                <a:effectLst/>
              </a:rPr>
              <a:t>“</a:t>
            </a:r>
          </a:p>
        </p:txBody>
      </p:sp>
      <p:sp>
        <p:nvSpPr>
          <p:cNvPr id="15" name="TextBox 14"/>
          <p:cNvSpPr txBox="1"/>
          <p:nvPr/>
        </p:nvSpPr>
        <p:spPr>
          <a:xfrm>
            <a:off x="11195805" y="4147543"/>
            <a:ext cx="670735" cy="857671"/>
          </a:xfrm>
          <a:prstGeom prst="rect">
            <a:avLst/>
          </a:prstGeom>
        </p:spPr>
        <p:txBody>
          <a:bodyPr vert="horz" lIns="134112" tIns="67056" rIns="134112" bIns="67056" rtlCol="0" anchor="ctr">
            <a:noAutofit/>
          </a:bodyPr>
          <a:lstStyle/>
          <a:p>
            <a:pPr lvl="0" algn="r"/>
            <a:r>
              <a:rPr lang="en-US" sz="10560" dirty="0">
                <a:solidFill>
                  <a:schemeClr val="tx1"/>
                </a:solidFill>
                <a:effectLst/>
              </a:rPr>
              <a:t>”</a:t>
            </a:r>
          </a:p>
        </p:txBody>
      </p:sp>
      <p:cxnSp>
        <p:nvCxnSpPr>
          <p:cNvPr id="19" name="Straight Connector 18"/>
          <p:cNvCxnSpPr/>
          <p:nvPr/>
        </p:nvCxnSpPr>
        <p:spPr>
          <a:xfrm>
            <a:off x="1875083" y="6072292"/>
            <a:ext cx="967345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1050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26074" y="4852585"/>
            <a:ext cx="9971468" cy="2154240"/>
          </a:xfrm>
        </p:spPr>
        <p:txBody>
          <a:bodyPr anchor="b">
            <a:normAutofit/>
          </a:bodyPr>
          <a:lstStyle>
            <a:lvl1pPr algn="l">
              <a:defRPr sz="4693" b="0" cap="none"/>
            </a:lvl1pPr>
          </a:lstStyle>
          <a:p>
            <a:r>
              <a:rPr lang="en-US"/>
              <a:t>Click to edit Master title style</a:t>
            </a:r>
            <a:endParaRPr lang="en-US" dirty="0"/>
          </a:p>
        </p:txBody>
      </p:sp>
      <p:sp>
        <p:nvSpPr>
          <p:cNvPr id="3" name="Text Placeholder 2"/>
          <p:cNvSpPr>
            <a:spLocks noGrp="1"/>
          </p:cNvSpPr>
          <p:nvPr>
            <p:ph type="body" idx="1"/>
          </p:nvPr>
        </p:nvSpPr>
        <p:spPr>
          <a:xfrm>
            <a:off x="1726073" y="7006825"/>
            <a:ext cx="9971471" cy="1261920"/>
          </a:xfrm>
        </p:spPr>
        <p:txBody>
          <a:bodyPr anchor="t">
            <a:normAutofit/>
          </a:bodyPr>
          <a:lstStyle>
            <a:lvl1pPr marL="0" indent="0" algn="l">
              <a:buNone/>
              <a:defRPr sz="2640">
                <a:solidFill>
                  <a:schemeClr val="tx1"/>
                </a:solidFill>
              </a:defRPr>
            </a:lvl1pPr>
            <a:lvl2pPr marL="670575" indent="0">
              <a:buNone/>
              <a:defRPr sz="2640">
                <a:solidFill>
                  <a:schemeClr val="tx1">
                    <a:tint val="75000"/>
                  </a:schemeClr>
                </a:solidFill>
              </a:defRPr>
            </a:lvl2pPr>
            <a:lvl3pPr marL="1341150" indent="0">
              <a:buNone/>
              <a:defRPr sz="2347">
                <a:solidFill>
                  <a:schemeClr val="tx1">
                    <a:tint val="75000"/>
                  </a:schemeClr>
                </a:solidFill>
              </a:defRPr>
            </a:lvl3pPr>
            <a:lvl4pPr marL="2011726" indent="0">
              <a:buNone/>
              <a:defRPr sz="2053">
                <a:solidFill>
                  <a:schemeClr val="tx1">
                    <a:tint val="75000"/>
                  </a:schemeClr>
                </a:solidFill>
              </a:defRPr>
            </a:lvl4pPr>
            <a:lvl5pPr marL="2682301" indent="0">
              <a:buNone/>
              <a:defRPr sz="2053">
                <a:solidFill>
                  <a:schemeClr val="tx1">
                    <a:tint val="75000"/>
                  </a:schemeClr>
                </a:solidFill>
              </a:defRPr>
            </a:lvl5pPr>
            <a:lvl6pPr marL="3352876" indent="0">
              <a:buNone/>
              <a:defRPr sz="2053">
                <a:solidFill>
                  <a:schemeClr val="tx1">
                    <a:tint val="75000"/>
                  </a:schemeClr>
                </a:solidFill>
              </a:defRPr>
            </a:lvl6pPr>
            <a:lvl7pPr marL="4023451" indent="0">
              <a:buNone/>
              <a:defRPr sz="2053">
                <a:solidFill>
                  <a:schemeClr val="tx1">
                    <a:tint val="75000"/>
                  </a:schemeClr>
                </a:solidFill>
              </a:defRPr>
            </a:lvl7pPr>
            <a:lvl8pPr marL="4694027" indent="0">
              <a:buNone/>
              <a:defRPr sz="2053">
                <a:solidFill>
                  <a:schemeClr val="tx1">
                    <a:tint val="75000"/>
                  </a:schemeClr>
                </a:solidFill>
              </a:defRPr>
            </a:lvl8pPr>
            <a:lvl9pPr marL="5364602" indent="0">
              <a:buNone/>
              <a:defRPr sz="205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52521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067144" y="1440460"/>
            <a:ext cx="9276913" cy="3290713"/>
          </a:xfrm>
        </p:spPr>
        <p:txBody>
          <a:bodyPr anchor="ctr">
            <a:normAutofit/>
          </a:bodyPr>
          <a:lstStyle>
            <a:lvl1pPr algn="ctr">
              <a:defRPr sz="4693"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726073" y="5337658"/>
            <a:ext cx="9971471" cy="1300886"/>
          </a:xfrm>
        </p:spPr>
        <p:txBody>
          <a:bodyPr anchor="b">
            <a:normAutofit/>
          </a:bodyPr>
          <a:lstStyle>
            <a:lvl1pPr marL="0" indent="0" algn="l">
              <a:spcBef>
                <a:spcPts val="0"/>
              </a:spcBef>
              <a:buNone/>
              <a:defRPr sz="2933">
                <a:solidFill>
                  <a:schemeClr val="tx1"/>
                </a:solidFill>
              </a:defRPr>
            </a:lvl1pPr>
            <a:lvl2pPr marL="670575" indent="0">
              <a:buNone/>
              <a:defRPr sz="2640">
                <a:solidFill>
                  <a:schemeClr val="tx1">
                    <a:tint val="75000"/>
                  </a:schemeClr>
                </a:solidFill>
              </a:defRPr>
            </a:lvl2pPr>
            <a:lvl3pPr marL="1341150" indent="0">
              <a:buNone/>
              <a:defRPr sz="2347">
                <a:solidFill>
                  <a:schemeClr val="tx1">
                    <a:tint val="75000"/>
                  </a:schemeClr>
                </a:solidFill>
              </a:defRPr>
            </a:lvl3pPr>
            <a:lvl4pPr marL="2011726" indent="0">
              <a:buNone/>
              <a:defRPr sz="2053">
                <a:solidFill>
                  <a:schemeClr val="tx1">
                    <a:tint val="75000"/>
                  </a:schemeClr>
                </a:solidFill>
              </a:defRPr>
            </a:lvl4pPr>
            <a:lvl5pPr marL="2682301" indent="0">
              <a:buNone/>
              <a:defRPr sz="2053">
                <a:solidFill>
                  <a:schemeClr val="tx1">
                    <a:tint val="75000"/>
                  </a:schemeClr>
                </a:solidFill>
              </a:defRPr>
            </a:lvl5pPr>
            <a:lvl6pPr marL="3352876" indent="0">
              <a:buNone/>
              <a:defRPr sz="2053">
                <a:solidFill>
                  <a:schemeClr val="tx1">
                    <a:tint val="75000"/>
                  </a:schemeClr>
                </a:solidFill>
              </a:defRPr>
            </a:lvl6pPr>
            <a:lvl7pPr marL="4023451" indent="0">
              <a:buNone/>
              <a:defRPr sz="2053">
                <a:solidFill>
                  <a:schemeClr val="tx1">
                    <a:tint val="75000"/>
                  </a:schemeClr>
                </a:solidFill>
              </a:defRPr>
            </a:lvl7pPr>
            <a:lvl8pPr marL="4694027" indent="0">
              <a:buNone/>
              <a:defRPr sz="2053">
                <a:solidFill>
                  <a:schemeClr val="tx1">
                    <a:tint val="75000"/>
                  </a:schemeClr>
                </a:solidFill>
              </a:defRPr>
            </a:lvl8pPr>
            <a:lvl9pPr marL="5364602" indent="0">
              <a:buNone/>
              <a:defRPr sz="2053">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726069" y="6643511"/>
            <a:ext cx="9971479" cy="1974427"/>
          </a:xfrm>
        </p:spPr>
        <p:txBody>
          <a:bodyPr anchor="t">
            <a:normAutofit/>
          </a:bodyPr>
          <a:lstStyle>
            <a:lvl1pPr marL="0" indent="0" algn="l">
              <a:buNone/>
              <a:defRPr sz="2347">
                <a:solidFill>
                  <a:schemeClr val="tx1"/>
                </a:solidFill>
              </a:defRPr>
            </a:lvl1pPr>
            <a:lvl2pPr marL="670575" indent="0">
              <a:buNone/>
              <a:defRPr sz="2347">
                <a:solidFill>
                  <a:schemeClr val="tx1">
                    <a:tint val="75000"/>
                  </a:schemeClr>
                </a:solidFill>
              </a:defRPr>
            </a:lvl2pPr>
            <a:lvl3pPr marL="1341150" indent="0">
              <a:buNone/>
              <a:defRPr sz="2347">
                <a:solidFill>
                  <a:schemeClr val="tx1">
                    <a:tint val="75000"/>
                  </a:schemeClr>
                </a:solidFill>
              </a:defRPr>
            </a:lvl3pPr>
            <a:lvl4pPr marL="2011726" indent="0">
              <a:buNone/>
              <a:defRPr sz="2053">
                <a:solidFill>
                  <a:schemeClr val="tx1">
                    <a:tint val="75000"/>
                  </a:schemeClr>
                </a:solidFill>
              </a:defRPr>
            </a:lvl4pPr>
            <a:lvl5pPr marL="2682301" indent="0">
              <a:buNone/>
              <a:defRPr sz="2053">
                <a:solidFill>
                  <a:schemeClr val="tx1">
                    <a:tint val="75000"/>
                  </a:schemeClr>
                </a:solidFill>
              </a:defRPr>
            </a:lvl5pPr>
            <a:lvl6pPr marL="3352876" indent="0">
              <a:buNone/>
              <a:defRPr sz="2053">
                <a:solidFill>
                  <a:schemeClr val="tx1">
                    <a:tint val="75000"/>
                  </a:schemeClr>
                </a:solidFill>
              </a:defRPr>
            </a:lvl6pPr>
            <a:lvl7pPr marL="4023451" indent="0">
              <a:buNone/>
              <a:defRPr sz="2053">
                <a:solidFill>
                  <a:schemeClr val="tx1">
                    <a:tint val="75000"/>
                  </a:schemeClr>
                </a:solidFill>
              </a:defRPr>
            </a:lvl7pPr>
            <a:lvl8pPr marL="4694027" indent="0">
              <a:buNone/>
              <a:defRPr sz="2053">
                <a:solidFill>
                  <a:schemeClr val="tx1">
                    <a:tint val="75000"/>
                  </a:schemeClr>
                </a:solidFill>
              </a:defRPr>
            </a:lvl8pPr>
            <a:lvl9pPr marL="5364602" indent="0">
              <a:buNone/>
              <a:defRPr sz="205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2" name="TextBox 11"/>
          <p:cNvSpPr txBox="1"/>
          <p:nvPr/>
        </p:nvSpPr>
        <p:spPr>
          <a:xfrm>
            <a:off x="1287822" y="1315446"/>
            <a:ext cx="670735" cy="857671"/>
          </a:xfrm>
          <a:prstGeom prst="rect">
            <a:avLst/>
          </a:prstGeom>
        </p:spPr>
        <p:txBody>
          <a:bodyPr vert="horz" lIns="134112" tIns="67056" rIns="134112" bIns="67056" rtlCol="0" anchor="ctr">
            <a:noAutofit/>
          </a:bodyPr>
          <a:lstStyle/>
          <a:p>
            <a:pPr lvl="0"/>
            <a:r>
              <a:rPr lang="en-US" sz="11734" dirty="0">
                <a:solidFill>
                  <a:schemeClr val="tx1"/>
                </a:solidFill>
                <a:effectLst/>
              </a:rPr>
              <a:t>“</a:t>
            </a:r>
          </a:p>
        </p:txBody>
      </p:sp>
      <p:sp>
        <p:nvSpPr>
          <p:cNvPr id="13" name="TextBox 12"/>
          <p:cNvSpPr txBox="1"/>
          <p:nvPr/>
        </p:nvSpPr>
        <p:spPr>
          <a:xfrm>
            <a:off x="11219701" y="3824668"/>
            <a:ext cx="670735" cy="857671"/>
          </a:xfrm>
          <a:prstGeom prst="rect">
            <a:avLst/>
          </a:prstGeom>
        </p:spPr>
        <p:txBody>
          <a:bodyPr vert="horz" lIns="134112" tIns="67056" rIns="134112" bIns="67056" rtlCol="0" anchor="ctr">
            <a:noAutofit/>
          </a:bodyPr>
          <a:lstStyle/>
          <a:p>
            <a:pPr lvl="0" algn="r"/>
            <a:r>
              <a:rPr lang="en-US" sz="11734" dirty="0">
                <a:solidFill>
                  <a:schemeClr val="tx1"/>
                </a:solidFill>
                <a:effectLst/>
              </a:rPr>
              <a:t>”</a:t>
            </a:r>
          </a:p>
        </p:txBody>
      </p:sp>
      <p:cxnSp>
        <p:nvCxnSpPr>
          <p:cNvPr id="26" name="Straight Connector 25"/>
          <p:cNvCxnSpPr/>
          <p:nvPr/>
        </p:nvCxnSpPr>
        <p:spPr>
          <a:xfrm>
            <a:off x="1875083" y="5029200"/>
            <a:ext cx="967345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205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726068" y="1440460"/>
            <a:ext cx="9971477" cy="3365218"/>
          </a:xfrm>
        </p:spPr>
        <p:txBody>
          <a:bodyPr vert="horz" lIns="91440" tIns="45720" rIns="91440" bIns="45720" rtlCol="0" anchor="ctr">
            <a:normAutofit/>
          </a:bodyPr>
          <a:lstStyle>
            <a:lvl1pPr>
              <a:defRPr lang="en-US" sz="4693"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726073" y="5230368"/>
            <a:ext cx="9971471" cy="1327709"/>
          </a:xfrm>
        </p:spPr>
        <p:txBody>
          <a:bodyPr anchor="b">
            <a:normAutofit/>
          </a:bodyPr>
          <a:lstStyle>
            <a:lvl1pPr marL="0" indent="0" algn="l">
              <a:spcBef>
                <a:spcPts val="0"/>
              </a:spcBef>
              <a:buNone/>
              <a:defRPr sz="2933">
                <a:solidFill>
                  <a:schemeClr val="tx1"/>
                </a:solidFill>
              </a:defRPr>
            </a:lvl1pPr>
            <a:lvl2pPr marL="670575" indent="0">
              <a:buNone/>
              <a:defRPr sz="2640">
                <a:solidFill>
                  <a:schemeClr val="tx1">
                    <a:tint val="75000"/>
                  </a:schemeClr>
                </a:solidFill>
              </a:defRPr>
            </a:lvl2pPr>
            <a:lvl3pPr marL="1341150" indent="0">
              <a:buNone/>
              <a:defRPr sz="2347">
                <a:solidFill>
                  <a:schemeClr val="tx1">
                    <a:tint val="75000"/>
                  </a:schemeClr>
                </a:solidFill>
              </a:defRPr>
            </a:lvl3pPr>
            <a:lvl4pPr marL="2011726" indent="0">
              <a:buNone/>
              <a:defRPr sz="2053">
                <a:solidFill>
                  <a:schemeClr val="tx1">
                    <a:tint val="75000"/>
                  </a:schemeClr>
                </a:solidFill>
              </a:defRPr>
            </a:lvl4pPr>
            <a:lvl5pPr marL="2682301" indent="0">
              <a:buNone/>
              <a:defRPr sz="2053">
                <a:solidFill>
                  <a:schemeClr val="tx1">
                    <a:tint val="75000"/>
                  </a:schemeClr>
                </a:solidFill>
              </a:defRPr>
            </a:lvl5pPr>
            <a:lvl6pPr marL="3352876" indent="0">
              <a:buNone/>
              <a:defRPr sz="2053">
                <a:solidFill>
                  <a:schemeClr val="tx1">
                    <a:tint val="75000"/>
                  </a:schemeClr>
                </a:solidFill>
              </a:defRPr>
            </a:lvl6pPr>
            <a:lvl7pPr marL="4023451" indent="0">
              <a:buNone/>
              <a:defRPr sz="2053">
                <a:solidFill>
                  <a:schemeClr val="tx1">
                    <a:tint val="75000"/>
                  </a:schemeClr>
                </a:solidFill>
              </a:defRPr>
            </a:lvl7pPr>
            <a:lvl8pPr marL="4694027" indent="0">
              <a:buNone/>
              <a:defRPr sz="2053">
                <a:solidFill>
                  <a:schemeClr val="tx1">
                    <a:tint val="75000"/>
                  </a:schemeClr>
                </a:solidFill>
              </a:defRPr>
            </a:lvl8pPr>
            <a:lvl9pPr marL="5364602" indent="0">
              <a:buNone/>
              <a:defRPr sz="2053">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726070" y="6556587"/>
            <a:ext cx="9971477" cy="2061352"/>
          </a:xfrm>
        </p:spPr>
        <p:txBody>
          <a:bodyPr anchor="t">
            <a:normAutofit/>
          </a:bodyPr>
          <a:lstStyle>
            <a:lvl1pPr marL="0" indent="0" algn="l">
              <a:buNone/>
              <a:defRPr sz="2347">
                <a:solidFill>
                  <a:schemeClr val="tx1"/>
                </a:solidFill>
              </a:defRPr>
            </a:lvl1pPr>
            <a:lvl2pPr marL="670575" indent="0">
              <a:buNone/>
              <a:defRPr sz="2347">
                <a:solidFill>
                  <a:schemeClr val="tx1">
                    <a:tint val="75000"/>
                  </a:schemeClr>
                </a:solidFill>
              </a:defRPr>
            </a:lvl2pPr>
            <a:lvl3pPr marL="1341150" indent="0">
              <a:buNone/>
              <a:defRPr sz="2347">
                <a:solidFill>
                  <a:schemeClr val="tx1">
                    <a:tint val="75000"/>
                  </a:schemeClr>
                </a:solidFill>
              </a:defRPr>
            </a:lvl3pPr>
            <a:lvl4pPr marL="2011726" indent="0">
              <a:buNone/>
              <a:defRPr sz="2053">
                <a:solidFill>
                  <a:schemeClr val="tx1">
                    <a:tint val="75000"/>
                  </a:schemeClr>
                </a:solidFill>
              </a:defRPr>
            </a:lvl4pPr>
            <a:lvl5pPr marL="2682301" indent="0">
              <a:buNone/>
              <a:defRPr sz="2053">
                <a:solidFill>
                  <a:schemeClr val="tx1">
                    <a:tint val="75000"/>
                  </a:schemeClr>
                </a:solidFill>
              </a:defRPr>
            </a:lvl5pPr>
            <a:lvl6pPr marL="3352876" indent="0">
              <a:buNone/>
              <a:defRPr sz="2053">
                <a:solidFill>
                  <a:schemeClr val="tx1">
                    <a:tint val="75000"/>
                  </a:schemeClr>
                </a:solidFill>
              </a:defRPr>
            </a:lvl6pPr>
            <a:lvl7pPr marL="4023451" indent="0">
              <a:buNone/>
              <a:defRPr sz="2053">
                <a:solidFill>
                  <a:schemeClr val="tx1">
                    <a:tint val="75000"/>
                  </a:schemeClr>
                </a:solidFill>
              </a:defRPr>
            </a:lvl7pPr>
            <a:lvl8pPr marL="4694027" indent="0">
              <a:buNone/>
              <a:defRPr sz="2053">
                <a:solidFill>
                  <a:schemeClr val="tx1">
                    <a:tint val="75000"/>
                  </a:schemeClr>
                </a:solidFill>
              </a:defRPr>
            </a:lvl8pPr>
            <a:lvl9pPr marL="5364602" indent="0">
              <a:buNone/>
              <a:defRPr sz="205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5" name="Straight Connector 14"/>
          <p:cNvCxnSpPr/>
          <p:nvPr/>
        </p:nvCxnSpPr>
        <p:spPr>
          <a:xfrm>
            <a:off x="1875089" y="5029200"/>
            <a:ext cx="968941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6385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726069" y="3652199"/>
            <a:ext cx="9971479" cy="496574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4" name="Straight Connector 13"/>
          <p:cNvCxnSpPr/>
          <p:nvPr/>
        </p:nvCxnSpPr>
        <p:spPr>
          <a:xfrm>
            <a:off x="1875083" y="3453516"/>
            <a:ext cx="968942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8501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23111" y="1330081"/>
            <a:ext cx="2374431" cy="728785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26072" y="1330081"/>
            <a:ext cx="7209413" cy="728785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4" name="Straight Connector 13"/>
          <p:cNvCxnSpPr/>
          <p:nvPr/>
        </p:nvCxnSpPr>
        <p:spPr>
          <a:xfrm>
            <a:off x="9160084" y="1330081"/>
            <a:ext cx="0" cy="7287856"/>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9510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875082" y="3455848"/>
            <a:ext cx="967345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33184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5082" y="2407406"/>
            <a:ext cx="9673450" cy="2673021"/>
          </a:xfrm>
        </p:spPr>
        <p:txBody>
          <a:bodyPr anchor="b">
            <a:normAutofit/>
          </a:bodyPr>
          <a:lstStyle>
            <a:lvl1pPr algn="ctr">
              <a:defRPr sz="5867" b="0" cap="none"/>
            </a:lvl1pPr>
          </a:lstStyle>
          <a:p>
            <a:r>
              <a:rPr lang="en-US"/>
              <a:t>Click to edit Master title style</a:t>
            </a:r>
            <a:endParaRPr lang="en-US" dirty="0"/>
          </a:p>
        </p:txBody>
      </p:sp>
      <p:sp>
        <p:nvSpPr>
          <p:cNvPr id="3" name="Text Placeholder 2"/>
          <p:cNvSpPr>
            <a:spLocks noGrp="1"/>
          </p:cNvSpPr>
          <p:nvPr>
            <p:ph type="body" idx="1"/>
          </p:nvPr>
        </p:nvSpPr>
        <p:spPr>
          <a:xfrm>
            <a:off x="1875082" y="5477794"/>
            <a:ext cx="9673450" cy="1598689"/>
          </a:xfrm>
        </p:spPr>
        <p:txBody>
          <a:bodyPr anchor="t">
            <a:normAutofit/>
          </a:bodyPr>
          <a:lstStyle>
            <a:lvl1pPr marL="0" indent="0" algn="ctr">
              <a:buNone/>
              <a:defRPr sz="3520">
                <a:solidFill>
                  <a:schemeClr val="tx1"/>
                </a:solidFill>
              </a:defRPr>
            </a:lvl1pPr>
            <a:lvl2pPr marL="670575" indent="0">
              <a:buNone/>
              <a:defRPr sz="2640">
                <a:solidFill>
                  <a:schemeClr val="tx1">
                    <a:tint val="75000"/>
                  </a:schemeClr>
                </a:solidFill>
              </a:defRPr>
            </a:lvl2pPr>
            <a:lvl3pPr marL="1341150" indent="0">
              <a:buNone/>
              <a:defRPr sz="2347">
                <a:solidFill>
                  <a:schemeClr val="tx1">
                    <a:tint val="75000"/>
                  </a:schemeClr>
                </a:solidFill>
              </a:defRPr>
            </a:lvl3pPr>
            <a:lvl4pPr marL="2011726" indent="0">
              <a:buNone/>
              <a:defRPr sz="2053">
                <a:solidFill>
                  <a:schemeClr val="tx1">
                    <a:tint val="75000"/>
                  </a:schemeClr>
                </a:solidFill>
              </a:defRPr>
            </a:lvl4pPr>
            <a:lvl5pPr marL="2682301" indent="0">
              <a:buNone/>
              <a:defRPr sz="2053">
                <a:solidFill>
                  <a:schemeClr val="tx1">
                    <a:tint val="75000"/>
                  </a:schemeClr>
                </a:solidFill>
              </a:defRPr>
            </a:lvl5pPr>
            <a:lvl6pPr marL="3352876" indent="0">
              <a:buNone/>
              <a:defRPr sz="2053">
                <a:solidFill>
                  <a:schemeClr val="tx1">
                    <a:tint val="75000"/>
                  </a:schemeClr>
                </a:solidFill>
              </a:defRPr>
            </a:lvl6pPr>
            <a:lvl7pPr marL="4023451" indent="0">
              <a:buNone/>
              <a:defRPr sz="2053">
                <a:solidFill>
                  <a:schemeClr val="tx1">
                    <a:tint val="75000"/>
                  </a:schemeClr>
                </a:solidFill>
              </a:defRPr>
            </a:lvl7pPr>
            <a:lvl8pPr marL="4694027" indent="0">
              <a:buNone/>
              <a:defRPr sz="2053">
                <a:solidFill>
                  <a:schemeClr val="tx1">
                    <a:tint val="75000"/>
                  </a:schemeClr>
                </a:solidFill>
              </a:defRPr>
            </a:lvl8pPr>
            <a:lvl9pPr marL="5364602" indent="0">
              <a:buNone/>
              <a:defRPr sz="205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31" name="Straight Connector 30"/>
          <p:cNvCxnSpPr/>
          <p:nvPr/>
        </p:nvCxnSpPr>
        <p:spPr>
          <a:xfrm>
            <a:off x="1875084" y="5279108"/>
            <a:ext cx="96734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8672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875082" y="3455848"/>
            <a:ext cx="967345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726070" y="1342495"/>
            <a:ext cx="9971477" cy="19123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726070" y="3647847"/>
            <a:ext cx="4895088" cy="50560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812890" y="3647847"/>
            <a:ext cx="4895088" cy="50560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94665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26073" y="3899182"/>
            <a:ext cx="4895088" cy="845184"/>
          </a:xfrm>
        </p:spPr>
        <p:txBody>
          <a:bodyPr anchor="b">
            <a:noAutofit/>
          </a:bodyPr>
          <a:lstStyle>
            <a:lvl1pPr marL="0" indent="0">
              <a:buNone/>
              <a:defRPr sz="3520" b="0">
                <a:solidFill>
                  <a:schemeClr val="accent1"/>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a:t>Click to edit Master text styles</a:t>
            </a:r>
          </a:p>
        </p:txBody>
      </p:sp>
      <p:sp>
        <p:nvSpPr>
          <p:cNvPr id="4" name="Content Placeholder 3"/>
          <p:cNvSpPr>
            <a:spLocks noGrp="1"/>
          </p:cNvSpPr>
          <p:nvPr>
            <p:ph sz="half" idx="2"/>
          </p:nvPr>
        </p:nvSpPr>
        <p:spPr>
          <a:xfrm>
            <a:off x="1726073" y="4756786"/>
            <a:ext cx="4895088" cy="39697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08020" y="3899182"/>
            <a:ext cx="4895088" cy="845184"/>
          </a:xfrm>
        </p:spPr>
        <p:txBody>
          <a:bodyPr anchor="b">
            <a:noAutofit/>
          </a:bodyPr>
          <a:lstStyle>
            <a:lvl1pPr marL="0" indent="0">
              <a:buNone/>
              <a:defRPr sz="3520" b="0">
                <a:solidFill>
                  <a:schemeClr val="accent1"/>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a:t>Click to edit Master text styles</a:t>
            </a:r>
          </a:p>
        </p:txBody>
      </p:sp>
      <p:sp>
        <p:nvSpPr>
          <p:cNvPr id="6" name="Content Placeholder 5"/>
          <p:cNvSpPr>
            <a:spLocks noGrp="1"/>
          </p:cNvSpPr>
          <p:nvPr>
            <p:ph sz="quarter" idx="4"/>
          </p:nvPr>
        </p:nvSpPr>
        <p:spPr>
          <a:xfrm>
            <a:off x="6808020" y="4756786"/>
            <a:ext cx="4895088" cy="39697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3/9/2022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cxnSp>
        <p:nvCxnSpPr>
          <p:cNvPr id="41" name="Straight Connector 40"/>
          <p:cNvCxnSpPr/>
          <p:nvPr/>
        </p:nvCxnSpPr>
        <p:spPr>
          <a:xfrm>
            <a:off x="1875083" y="3453516"/>
            <a:ext cx="967345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0678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26069" y="1342495"/>
            <a:ext cx="9971478" cy="1912338"/>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3/9/2022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cxnSp>
        <p:nvCxnSpPr>
          <p:cNvPr id="14" name="Straight Connector 13"/>
          <p:cNvCxnSpPr/>
          <p:nvPr/>
        </p:nvCxnSpPr>
        <p:spPr>
          <a:xfrm>
            <a:off x="1875083" y="3453516"/>
            <a:ext cx="967345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0670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3/9/2022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67043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26069" y="2036517"/>
            <a:ext cx="3720637" cy="2011680"/>
          </a:xfrm>
        </p:spPr>
        <p:txBody>
          <a:bodyPr anchor="b">
            <a:normAutofit/>
          </a:bodyPr>
          <a:lstStyle>
            <a:lvl1pPr algn="ctr">
              <a:defRPr sz="3520" b="0"/>
            </a:lvl1pPr>
          </a:lstStyle>
          <a:p>
            <a:r>
              <a:rPr lang="en-US"/>
              <a:t>Click to edit Master title style</a:t>
            </a:r>
            <a:endParaRPr lang="en-US" dirty="0"/>
          </a:p>
        </p:txBody>
      </p:sp>
      <p:sp>
        <p:nvSpPr>
          <p:cNvPr id="3" name="Content Placeholder 2"/>
          <p:cNvSpPr>
            <a:spLocks noGrp="1"/>
          </p:cNvSpPr>
          <p:nvPr>
            <p:ph idx="1"/>
          </p:nvPr>
        </p:nvSpPr>
        <p:spPr>
          <a:xfrm>
            <a:off x="6042758" y="1440461"/>
            <a:ext cx="5654791" cy="7177478"/>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26069" y="4445562"/>
            <a:ext cx="3720637" cy="3576326"/>
          </a:xfrm>
        </p:spPr>
        <p:txBody>
          <a:bodyPr anchor="t">
            <a:normAutofit/>
          </a:bodyPr>
          <a:lstStyle>
            <a:lvl1pPr marL="0" indent="0" algn="ctr">
              <a:buNone/>
              <a:defRPr sz="2347"/>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cxnSp>
        <p:nvCxnSpPr>
          <p:cNvPr id="16" name="Straight Connector 15"/>
          <p:cNvCxnSpPr/>
          <p:nvPr/>
        </p:nvCxnSpPr>
        <p:spPr>
          <a:xfrm>
            <a:off x="1875083" y="4271715"/>
            <a:ext cx="342260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5146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26068" y="2762954"/>
            <a:ext cx="5327230" cy="2011680"/>
          </a:xfrm>
        </p:spPr>
        <p:txBody>
          <a:bodyPr anchor="b">
            <a:normAutofit/>
          </a:bodyPr>
          <a:lstStyle>
            <a:lvl1pPr algn="ctr">
              <a:defRPr sz="352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7601835" y="1514968"/>
            <a:ext cx="4296546" cy="702846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a:t>Click icon to add picture</a:t>
            </a:r>
            <a:endParaRPr lang="en-US" dirty="0"/>
          </a:p>
        </p:txBody>
      </p:sp>
      <p:sp>
        <p:nvSpPr>
          <p:cNvPr id="4" name="Text Placeholder 3"/>
          <p:cNvSpPr>
            <a:spLocks noGrp="1"/>
          </p:cNvSpPr>
          <p:nvPr>
            <p:ph type="body" sz="half" idx="2"/>
          </p:nvPr>
        </p:nvSpPr>
        <p:spPr>
          <a:xfrm>
            <a:off x="1726069" y="4774634"/>
            <a:ext cx="5327228" cy="2682240"/>
          </a:xfrm>
        </p:spPr>
        <p:txBody>
          <a:bodyPr anchor="t">
            <a:normAutofit/>
          </a:bodyPr>
          <a:lstStyle>
            <a:lvl1pPr marL="0" indent="0" algn="ctr">
              <a:buNone/>
              <a:defRPr sz="2347"/>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08325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 y="0"/>
            <a:ext cx="13423618" cy="100584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726070" y="1342495"/>
            <a:ext cx="9971477" cy="1912338"/>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26069" y="3652199"/>
            <a:ext cx="9971479" cy="505266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23117" y="8742115"/>
            <a:ext cx="1684148" cy="409787"/>
          </a:xfrm>
          <a:prstGeom prst="rect">
            <a:avLst/>
          </a:prstGeom>
        </p:spPr>
        <p:txBody>
          <a:bodyPr vert="horz" lIns="91440" tIns="45720" rIns="91440" bIns="45720" rtlCol="0" anchor="ctr"/>
          <a:lstStyle>
            <a:lvl1pPr algn="r">
              <a:defRPr sz="1467" b="0" i="0">
                <a:solidFill>
                  <a:schemeClr val="tx1"/>
                </a:solidFill>
                <a:effectLst/>
                <a:latin typeface="+mn-lt"/>
              </a:defRPr>
            </a:lvl1pPr>
          </a:lstStyle>
          <a:p>
            <a:fld id="{1D8BD707-D9CF-40AE-B4C6-C98DA3205C09}" type="datetimeFigureOut">
              <a:rPr lang="en-US" smtClean="0"/>
              <a:t>3/9/2022</a:t>
            </a:fld>
            <a:endParaRPr lang="en-US"/>
          </a:p>
        </p:txBody>
      </p:sp>
      <p:sp>
        <p:nvSpPr>
          <p:cNvPr id="5" name="Footer Placeholder 4"/>
          <p:cNvSpPr>
            <a:spLocks noGrp="1"/>
          </p:cNvSpPr>
          <p:nvPr>
            <p:ph type="ftr" sz="quarter" idx="3"/>
          </p:nvPr>
        </p:nvSpPr>
        <p:spPr>
          <a:xfrm>
            <a:off x="1726069" y="8742115"/>
            <a:ext cx="7486845" cy="409787"/>
          </a:xfrm>
          <a:prstGeom prst="rect">
            <a:avLst/>
          </a:prstGeom>
        </p:spPr>
        <p:txBody>
          <a:bodyPr vert="horz" lIns="91440" tIns="45720" rIns="91440" bIns="45720" rtlCol="0" anchor="ctr"/>
          <a:lstStyle>
            <a:lvl1pPr algn="l">
              <a:defRPr sz="1467"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1117467" y="8742115"/>
            <a:ext cx="580081" cy="409787"/>
          </a:xfrm>
          <a:prstGeom prst="rect">
            <a:avLst/>
          </a:prstGeom>
        </p:spPr>
        <p:txBody>
          <a:bodyPr vert="horz" lIns="91440" tIns="45720" rIns="91440" bIns="45720" rtlCol="0" anchor="ctr"/>
          <a:lstStyle>
            <a:lvl1pPr algn="r">
              <a:defRPr sz="1467" b="0" i="0">
                <a:solidFill>
                  <a:schemeClr val="tx1"/>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0983965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670575" rtl="0" eaLnBrk="1" latinLnBrk="0" hangingPunct="1">
        <a:spcBef>
          <a:spcPct val="0"/>
        </a:spcBef>
        <a:buNone/>
        <a:defRPr sz="5867"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9110" indent="-419110" algn="l" defTabSz="670575" rtl="0" eaLnBrk="1" latinLnBrk="0" hangingPunct="1">
        <a:spcBef>
          <a:spcPct val="20000"/>
        </a:spcBef>
        <a:spcAft>
          <a:spcPts val="880"/>
        </a:spcAft>
        <a:buClr>
          <a:schemeClr val="accent1"/>
        </a:buClr>
        <a:buSzPct val="115000"/>
        <a:buFont typeface="Arial"/>
        <a:buChar char="•"/>
        <a:defRPr sz="3520" kern="1200" cap="none">
          <a:solidFill>
            <a:schemeClr val="tx1">
              <a:lumMod val="85000"/>
              <a:lumOff val="15000"/>
            </a:schemeClr>
          </a:solidFill>
          <a:effectLst/>
          <a:latin typeface="+mn-lt"/>
          <a:ea typeface="+mn-ea"/>
          <a:cs typeface="+mn-cs"/>
        </a:defRPr>
      </a:lvl1pPr>
      <a:lvl2pPr marL="1089685" indent="-419110" algn="l" defTabSz="670575" rtl="0" eaLnBrk="1" latinLnBrk="0" hangingPunct="1">
        <a:spcBef>
          <a:spcPct val="20000"/>
        </a:spcBef>
        <a:spcAft>
          <a:spcPts val="880"/>
        </a:spcAft>
        <a:buClr>
          <a:schemeClr val="accent1"/>
        </a:buClr>
        <a:buSzPct val="115000"/>
        <a:buFont typeface="Arial"/>
        <a:buChar char="•"/>
        <a:defRPr sz="2933" kern="1200" cap="none">
          <a:solidFill>
            <a:schemeClr val="tx1">
              <a:lumMod val="85000"/>
              <a:lumOff val="15000"/>
            </a:schemeClr>
          </a:solidFill>
          <a:effectLst/>
          <a:latin typeface="+mn-lt"/>
          <a:ea typeface="+mn-ea"/>
          <a:cs typeface="+mn-cs"/>
        </a:defRPr>
      </a:lvl2pPr>
      <a:lvl3pPr marL="1760260" indent="-419110" algn="l" defTabSz="670575" rtl="0" eaLnBrk="1" latinLnBrk="0" hangingPunct="1">
        <a:spcBef>
          <a:spcPct val="20000"/>
        </a:spcBef>
        <a:spcAft>
          <a:spcPts val="880"/>
        </a:spcAft>
        <a:buClr>
          <a:schemeClr val="accent1"/>
        </a:buClr>
        <a:buSzPct val="115000"/>
        <a:buFont typeface="Arial"/>
        <a:buChar char="•"/>
        <a:defRPr sz="2640" kern="1200" cap="none">
          <a:solidFill>
            <a:schemeClr val="tx1">
              <a:lumMod val="85000"/>
              <a:lumOff val="15000"/>
            </a:schemeClr>
          </a:solidFill>
          <a:effectLst/>
          <a:latin typeface="+mn-lt"/>
          <a:ea typeface="+mn-ea"/>
          <a:cs typeface="+mn-cs"/>
        </a:defRPr>
      </a:lvl3pPr>
      <a:lvl4pPr marL="2263191" indent="-251466" algn="l" defTabSz="670575" rtl="0" eaLnBrk="1" latinLnBrk="0" hangingPunct="1">
        <a:spcBef>
          <a:spcPct val="20000"/>
        </a:spcBef>
        <a:spcAft>
          <a:spcPts val="880"/>
        </a:spcAft>
        <a:buClr>
          <a:schemeClr val="accent1"/>
        </a:buClr>
        <a:buSzPct val="115000"/>
        <a:buFont typeface="Arial"/>
        <a:buChar char="•"/>
        <a:defRPr sz="2347" kern="1200" cap="none">
          <a:solidFill>
            <a:schemeClr val="tx1">
              <a:lumMod val="85000"/>
              <a:lumOff val="15000"/>
            </a:schemeClr>
          </a:solidFill>
          <a:effectLst/>
          <a:latin typeface="+mn-lt"/>
          <a:ea typeface="+mn-ea"/>
          <a:cs typeface="+mn-cs"/>
        </a:defRPr>
      </a:lvl4pPr>
      <a:lvl5pPr marL="2933767" indent="-251466" algn="l" defTabSz="670575" rtl="0" eaLnBrk="1" latinLnBrk="0" hangingPunct="1">
        <a:spcBef>
          <a:spcPct val="20000"/>
        </a:spcBef>
        <a:spcAft>
          <a:spcPts val="880"/>
        </a:spcAft>
        <a:buClr>
          <a:schemeClr val="accent1"/>
        </a:buClr>
        <a:buSzPct val="115000"/>
        <a:buFont typeface="Arial"/>
        <a:buChar char="•"/>
        <a:defRPr sz="2053" kern="1200" cap="none">
          <a:solidFill>
            <a:schemeClr val="tx1">
              <a:lumMod val="85000"/>
              <a:lumOff val="15000"/>
            </a:schemeClr>
          </a:solidFill>
          <a:effectLst/>
          <a:latin typeface="+mn-lt"/>
          <a:ea typeface="+mn-ea"/>
          <a:cs typeface="+mn-cs"/>
        </a:defRPr>
      </a:lvl5pPr>
      <a:lvl6pPr marL="3688164" indent="-335288" algn="l" defTabSz="670575" rtl="0" eaLnBrk="1" latinLnBrk="0" hangingPunct="1">
        <a:spcBef>
          <a:spcPct val="20000"/>
        </a:spcBef>
        <a:spcAft>
          <a:spcPts val="880"/>
        </a:spcAft>
        <a:buClr>
          <a:schemeClr val="accent1"/>
        </a:buClr>
        <a:buSzPct val="115000"/>
        <a:buFont typeface="Arial"/>
        <a:buChar char="•"/>
        <a:defRPr sz="2053" kern="1200" cap="none">
          <a:solidFill>
            <a:schemeClr val="tx1">
              <a:lumMod val="85000"/>
              <a:lumOff val="15000"/>
            </a:schemeClr>
          </a:solidFill>
          <a:effectLst/>
          <a:latin typeface="+mn-lt"/>
          <a:ea typeface="+mn-ea"/>
          <a:cs typeface="+mn-cs"/>
        </a:defRPr>
      </a:lvl6pPr>
      <a:lvl7pPr marL="4358739" indent="-335288" algn="l" defTabSz="670575" rtl="0" eaLnBrk="1" latinLnBrk="0" hangingPunct="1">
        <a:spcBef>
          <a:spcPct val="20000"/>
        </a:spcBef>
        <a:spcAft>
          <a:spcPts val="880"/>
        </a:spcAft>
        <a:buClr>
          <a:schemeClr val="accent1"/>
        </a:buClr>
        <a:buSzPct val="115000"/>
        <a:buFont typeface="Arial"/>
        <a:buChar char="•"/>
        <a:defRPr sz="2053" kern="1200" cap="none">
          <a:solidFill>
            <a:schemeClr val="tx1">
              <a:lumMod val="85000"/>
              <a:lumOff val="15000"/>
            </a:schemeClr>
          </a:solidFill>
          <a:effectLst/>
          <a:latin typeface="+mn-lt"/>
          <a:ea typeface="+mn-ea"/>
          <a:cs typeface="+mn-cs"/>
        </a:defRPr>
      </a:lvl7pPr>
      <a:lvl8pPr marL="5029314" indent="-335288" algn="l" defTabSz="670575" rtl="0" eaLnBrk="1" latinLnBrk="0" hangingPunct="1">
        <a:spcBef>
          <a:spcPct val="20000"/>
        </a:spcBef>
        <a:spcAft>
          <a:spcPts val="880"/>
        </a:spcAft>
        <a:buClr>
          <a:schemeClr val="accent1"/>
        </a:buClr>
        <a:buSzPct val="115000"/>
        <a:buFont typeface="Arial"/>
        <a:buChar char="•"/>
        <a:defRPr sz="2053" kern="1200" cap="none">
          <a:solidFill>
            <a:schemeClr val="tx1">
              <a:lumMod val="85000"/>
              <a:lumOff val="15000"/>
            </a:schemeClr>
          </a:solidFill>
          <a:effectLst/>
          <a:latin typeface="+mn-lt"/>
          <a:ea typeface="+mn-ea"/>
          <a:cs typeface="+mn-cs"/>
        </a:defRPr>
      </a:lvl8pPr>
      <a:lvl9pPr marL="5699890" indent="-335288" algn="l" defTabSz="670575" rtl="0" eaLnBrk="1" latinLnBrk="0" hangingPunct="1">
        <a:spcBef>
          <a:spcPct val="20000"/>
        </a:spcBef>
        <a:spcAft>
          <a:spcPts val="880"/>
        </a:spcAft>
        <a:buClr>
          <a:schemeClr val="accent1"/>
        </a:buClr>
        <a:buSzPct val="115000"/>
        <a:buFont typeface="Arial"/>
        <a:buChar char="•"/>
        <a:defRPr sz="2053" kern="1200" cap="none">
          <a:solidFill>
            <a:schemeClr val="tx1">
              <a:lumMod val="85000"/>
              <a:lumOff val="15000"/>
            </a:schemeClr>
          </a:solidFill>
          <a:effectLst/>
          <a:latin typeface="+mn-lt"/>
          <a:ea typeface="+mn-ea"/>
          <a:cs typeface="+mn-cs"/>
        </a:defRPr>
      </a:lvl9pPr>
    </p:bodyStyle>
    <p:otherStyle>
      <a:defPPr>
        <a:defRPr lang="en-US"/>
      </a:defPPr>
      <a:lvl1pPr marL="0" algn="l" defTabSz="670575" rtl="0" eaLnBrk="1" latinLnBrk="0" hangingPunct="1">
        <a:defRPr sz="2640" kern="1200">
          <a:solidFill>
            <a:schemeClr val="tx1"/>
          </a:solidFill>
          <a:latin typeface="+mn-lt"/>
          <a:ea typeface="+mn-ea"/>
          <a:cs typeface="+mn-cs"/>
        </a:defRPr>
      </a:lvl1pPr>
      <a:lvl2pPr marL="670575" algn="l" defTabSz="670575" rtl="0" eaLnBrk="1" latinLnBrk="0" hangingPunct="1">
        <a:defRPr sz="2640" kern="1200">
          <a:solidFill>
            <a:schemeClr val="tx1"/>
          </a:solidFill>
          <a:latin typeface="+mn-lt"/>
          <a:ea typeface="+mn-ea"/>
          <a:cs typeface="+mn-cs"/>
        </a:defRPr>
      </a:lvl2pPr>
      <a:lvl3pPr marL="1341150" algn="l" defTabSz="670575" rtl="0" eaLnBrk="1" latinLnBrk="0" hangingPunct="1">
        <a:defRPr sz="2640" kern="1200">
          <a:solidFill>
            <a:schemeClr val="tx1"/>
          </a:solidFill>
          <a:latin typeface="+mn-lt"/>
          <a:ea typeface="+mn-ea"/>
          <a:cs typeface="+mn-cs"/>
        </a:defRPr>
      </a:lvl3pPr>
      <a:lvl4pPr marL="2011726" algn="l" defTabSz="670575" rtl="0" eaLnBrk="1" latinLnBrk="0" hangingPunct="1">
        <a:defRPr sz="2640" kern="1200">
          <a:solidFill>
            <a:schemeClr val="tx1"/>
          </a:solidFill>
          <a:latin typeface="+mn-lt"/>
          <a:ea typeface="+mn-ea"/>
          <a:cs typeface="+mn-cs"/>
        </a:defRPr>
      </a:lvl4pPr>
      <a:lvl5pPr marL="2682301" algn="l" defTabSz="670575" rtl="0" eaLnBrk="1" latinLnBrk="0" hangingPunct="1">
        <a:defRPr sz="2640" kern="1200">
          <a:solidFill>
            <a:schemeClr val="tx1"/>
          </a:solidFill>
          <a:latin typeface="+mn-lt"/>
          <a:ea typeface="+mn-ea"/>
          <a:cs typeface="+mn-cs"/>
        </a:defRPr>
      </a:lvl5pPr>
      <a:lvl6pPr marL="3352876" algn="l" defTabSz="670575" rtl="0" eaLnBrk="1" latinLnBrk="0" hangingPunct="1">
        <a:defRPr sz="2640" kern="1200">
          <a:solidFill>
            <a:schemeClr val="tx1"/>
          </a:solidFill>
          <a:latin typeface="+mn-lt"/>
          <a:ea typeface="+mn-ea"/>
          <a:cs typeface="+mn-cs"/>
        </a:defRPr>
      </a:lvl6pPr>
      <a:lvl7pPr marL="4023451" algn="l" defTabSz="670575" rtl="0" eaLnBrk="1" latinLnBrk="0" hangingPunct="1">
        <a:defRPr sz="2640" kern="1200">
          <a:solidFill>
            <a:schemeClr val="tx1"/>
          </a:solidFill>
          <a:latin typeface="+mn-lt"/>
          <a:ea typeface="+mn-ea"/>
          <a:cs typeface="+mn-cs"/>
        </a:defRPr>
      </a:lvl7pPr>
      <a:lvl8pPr marL="4694027" algn="l" defTabSz="670575" rtl="0" eaLnBrk="1" latinLnBrk="0" hangingPunct="1">
        <a:defRPr sz="2640" kern="1200">
          <a:solidFill>
            <a:schemeClr val="tx1"/>
          </a:solidFill>
          <a:latin typeface="+mn-lt"/>
          <a:ea typeface="+mn-ea"/>
          <a:cs typeface="+mn-cs"/>
        </a:defRPr>
      </a:lvl8pPr>
      <a:lvl9pPr marL="5364602" algn="l" defTabSz="670575" rtl="0" eaLnBrk="1" latinLnBrk="0" hangingPunct="1">
        <a:defRPr sz="2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FA5EFC-3936-4D76-8C93-20FF0FA06DA1}"/>
              </a:ext>
            </a:extLst>
          </p:cNvPr>
          <p:cNvSpPr>
            <a:spLocks noGrp="1"/>
          </p:cNvSpPr>
          <p:nvPr>
            <p:ph type="title"/>
          </p:nvPr>
        </p:nvSpPr>
        <p:spPr>
          <a:xfrm>
            <a:off x="1726070" y="1143000"/>
            <a:ext cx="9971477" cy="2209800"/>
          </a:xfrm>
        </p:spPr>
        <p:txBody>
          <a:bodyPr>
            <a:normAutofit fontScale="90000"/>
          </a:bodyPr>
          <a:lstStyle/>
          <a:p>
            <a:pPr>
              <a:spcBef>
                <a:spcPts val="2563"/>
              </a:spcBef>
            </a:pPr>
            <a:r>
              <a:rPr lang="en-IN" sz="6000" b="1" spc="-9" dirty="0">
                <a:latin typeface="Arial"/>
                <a:cs typeface="Arial"/>
              </a:rPr>
              <a:t/>
            </a:r>
            <a:br>
              <a:rPr lang="en-IN" sz="6000" b="1" spc="-9" dirty="0">
                <a:latin typeface="Arial"/>
                <a:cs typeface="Arial"/>
              </a:rPr>
            </a:br>
            <a:r>
              <a:rPr lang="en-IN" sz="6000" b="1" spc="-9" dirty="0">
                <a:latin typeface="Arial"/>
                <a:cs typeface="Arial"/>
              </a:rPr>
              <a:t>Project</a:t>
            </a:r>
            <a:r>
              <a:rPr lang="en-IN" sz="6000" b="1" spc="-95" dirty="0">
                <a:latin typeface="Arial"/>
                <a:cs typeface="Arial"/>
              </a:rPr>
              <a:t> </a:t>
            </a:r>
            <a:r>
              <a:rPr lang="en-IN" sz="6000" b="1" spc="-9" dirty="0">
                <a:latin typeface="Arial"/>
                <a:cs typeface="Arial"/>
              </a:rPr>
              <a:t>Report</a:t>
            </a:r>
            <a:r>
              <a:rPr lang="en-IN" sz="6000" dirty="0">
                <a:latin typeface="Arial"/>
                <a:cs typeface="Arial"/>
              </a:rPr>
              <a:t/>
            </a:r>
            <a:br>
              <a:rPr lang="en-IN" sz="6000" dirty="0">
                <a:latin typeface="Arial"/>
                <a:cs typeface="Arial"/>
              </a:rPr>
            </a:br>
            <a:r>
              <a:rPr lang="en-IN" sz="5400" b="1" dirty="0">
                <a:latin typeface="Arial"/>
                <a:cs typeface="Arial"/>
              </a:rPr>
              <a:t>On</a:t>
            </a:r>
            <a:br>
              <a:rPr lang="en-IN" sz="5400" b="1" dirty="0">
                <a:latin typeface="Arial"/>
                <a:cs typeface="Arial"/>
              </a:rPr>
            </a:br>
            <a:r>
              <a:rPr lang="en-IN" sz="5400" spc="-9" dirty="0" smtClean="0">
                <a:latin typeface="Arial"/>
                <a:cs typeface="Arial"/>
              </a:rPr>
              <a:t>“Weather App ”</a:t>
            </a:r>
            <a:r>
              <a:rPr lang="en-IN" sz="5400" dirty="0">
                <a:latin typeface="Arial"/>
                <a:cs typeface="Arial"/>
              </a:rPr>
              <a:t/>
            </a:r>
            <a:br>
              <a:rPr lang="en-IN" sz="5400" dirty="0">
                <a:latin typeface="Arial"/>
                <a:cs typeface="Arial"/>
              </a:rPr>
            </a:br>
            <a:endParaRPr lang="en-IN" dirty="0"/>
          </a:p>
        </p:txBody>
      </p:sp>
      <p:sp>
        <p:nvSpPr>
          <p:cNvPr id="5" name="object 5">
            <a:extLst>
              <a:ext uri="{FF2B5EF4-FFF2-40B4-BE49-F238E27FC236}">
                <a16:creationId xmlns:a16="http://schemas.microsoft.com/office/drawing/2014/main" xmlns="" id="{A74B088F-2829-499B-BD92-1C7936A70070}"/>
              </a:ext>
            </a:extLst>
          </p:cNvPr>
          <p:cNvSpPr txBox="1"/>
          <p:nvPr/>
        </p:nvSpPr>
        <p:spPr>
          <a:xfrm>
            <a:off x="1219200" y="6496574"/>
            <a:ext cx="2417084" cy="445881"/>
          </a:xfrm>
          <a:prstGeom prst="rect">
            <a:avLst/>
          </a:prstGeom>
        </p:spPr>
        <p:style>
          <a:lnRef idx="1">
            <a:schemeClr val="accent1"/>
          </a:lnRef>
          <a:fillRef idx="2">
            <a:schemeClr val="accent1"/>
          </a:fillRef>
          <a:effectRef idx="1">
            <a:schemeClr val="accent1"/>
          </a:effectRef>
          <a:fontRef idx="minor">
            <a:schemeClr val="dk1"/>
          </a:fontRef>
        </p:style>
        <p:txBody>
          <a:bodyPr vert="horz" wrap="square" lIns="0" tIns="20818" rIns="0" bIns="0" rtlCol="0">
            <a:spAutoFit/>
          </a:bodyPr>
          <a:lstStyle/>
          <a:p>
            <a:pPr marL="21914">
              <a:spcBef>
                <a:spcPts val="164"/>
              </a:spcBef>
            </a:pPr>
            <a:r>
              <a:rPr sz="2761" b="1" spc="-9" dirty="0">
                <a:latin typeface="Arial"/>
                <a:cs typeface="Arial"/>
              </a:rPr>
              <a:t>Submitted</a:t>
            </a:r>
            <a:r>
              <a:rPr sz="2761" b="1" spc="-130" dirty="0">
                <a:latin typeface="Arial"/>
                <a:cs typeface="Arial"/>
              </a:rPr>
              <a:t> </a:t>
            </a:r>
            <a:r>
              <a:rPr sz="2761" b="1" spc="-9" dirty="0">
                <a:latin typeface="Arial"/>
                <a:cs typeface="Arial"/>
              </a:rPr>
              <a:t>By:</a:t>
            </a:r>
            <a:endParaRPr sz="2761" b="1" dirty="0">
              <a:latin typeface="Arial"/>
              <a:cs typeface="Arial"/>
            </a:endParaRPr>
          </a:p>
        </p:txBody>
      </p:sp>
      <p:sp>
        <p:nvSpPr>
          <p:cNvPr id="6" name="object 7">
            <a:extLst>
              <a:ext uri="{FF2B5EF4-FFF2-40B4-BE49-F238E27FC236}">
                <a16:creationId xmlns:a16="http://schemas.microsoft.com/office/drawing/2014/main" xmlns="" id="{56C111CC-A8F4-4226-A451-1EE9B86427C1}"/>
              </a:ext>
            </a:extLst>
          </p:cNvPr>
          <p:cNvSpPr txBox="1"/>
          <p:nvPr/>
        </p:nvSpPr>
        <p:spPr>
          <a:xfrm>
            <a:off x="1049503" y="7247149"/>
            <a:ext cx="5833126" cy="1278882"/>
          </a:xfrm>
          <a:prstGeom prst="rect">
            <a:avLst/>
          </a:prstGeom>
        </p:spPr>
        <p:txBody>
          <a:bodyPr vert="horz" wrap="square" lIns="0" tIns="21914" rIns="0" bIns="0" rtlCol="0">
            <a:spAutoFit/>
          </a:bodyPr>
          <a:lstStyle/>
          <a:p>
            <a:pPr marL="21914">
              <a:spcBef>
                <a:spcPts val="173"/>
              </a:spcBef>
            </a:pPr>
            <a:r>
              <a:rPr lang="en-US" sz="4000" b="1" dirty="0" smtClean="0">
                <a:latin typeface="Arial"/>
                <a:cs typeface="Arial"/>
              </a:rPr>
              <a:t>Name-  ANAS KHAN</a:t>
            </a:r>
          </a:p>
          <a:p>
            <a:pPr marL="21914">
              <a:spcBef>
                <a:spcPts val="173"/>
              </a:spcBef>
            </a:pPr>
            <a:endParaRPr sz="4000" b="1" dirty="0">
              <a:latin typeface="Arial"/>
              <a:cs typeface="Arial"/>
            </a:endParaRPr>
          </a:p>
        </p:txBody>
      </p:sp>
      <p:sp>
        <p:nvSpPr>
          <p:cNvPr id="7" name="object 9">
            <a:extLst>
              <a:ext uri="{FF2B5EF4-FFF2-40B4-BE49-F238E27FC236}">
                <a16:creationId xmlns:a16="http://schemas.microsoft.com/office/drawing/2014/main" xmlns="" id="{A58CF6C7-FDE0-419B-AEE3-72A20C26C7DC}"/>
              </a:ext>
            </a:extLst>
          </p:cNvPr>
          <p:cNvSpPr txBox="1"/>
          <p:nvPr/>
        </p:nvSpPr>
        <p:spPr>
          <a:xfrm>
            <a:off x="1073008" y="7922863"/>
            <a:ext cx="5638800" cy="637681"/>
          </a:xfrm>
          <a:prstGeom prst="rect">
            <a:avLst/>
          </a:prstGeom>
        </p:spPr>
        <p:txBody>
          <a:bodyPr vert="horz" wrap="square" lIns="0" tIns="21914" rIns="0" bIns="0" rtlCol="0">
            <a:spAutoFit/>
          </a:bodyPr>
          <a:lstStyle/>
          <a:p>
            <a:pPr marL="21914">
              <a:spcBef>
                <a:spcPts val="173"/>
              </a:spcBef>
            </a:pPr>
            <a:r>
              <a:rPr lang="en-IN" sz="4000" b="1" dirty="0" smtClean="0">
                <a:latin typeface="Arial"/>
                <a:cs typeface="Arial"/>
              </a:rPr>
              <a:t>Roll No.- 1966001008</a:t>
            </a:r>
            <a:r>
              <a:rPr sz="4000" b="1" dirty="0" smtClean="0">
                <a:latin typeface="Arial"/>
                <a:cs typeface="Arial"/>
              </a:rPr>
              <a:t> </a:t>
            </a:r>
            <a:endParaRPr sz="4000" b="1" dirty="0">
              <a:latin typeface="Arial"/>
              <a:cs typeface="Arial"/>
            </a:endParaRPr>
          </a:p>
        </p:txBody>
      </p:sp>
      <p:sp>
        <p:nvSpPr>
          <p:cNvPr id="8" name="object 11">
            <a:extLst>
              <a:ext uri="{FF2B5EF4-FFF2-40B4-BE49-F238E27FC236}">
                <a16:creationId xmlns:a16="http://schemas.microsoft.com/office/drawing/2014/main" xmlns="" id="{94A79E53-3FD3-4E4F-B9BE-C3BC990F17D5}"/>
              </a:ext>
            </a:extLst>
          </p:cNvPr>
          <p:cNvSpPr txBox="1"/>
          <p:nvPr/>
        </p:nvSpPr>
        <p:spPr>
          <a:xfrm>
            <a:off x="1274790" y="8161041"/>
            <a:ext cx="11298210" cy="393896"/>
          </a:xfrm>
          <a:prstGeom prst="rect">
            <a:avLst/>
          </a:prstGeom>
        </p:spPr>
        <p:txBody>
          <a:bodyPr vert="horz" wrap="square" lIns="0" tIns="21914" rIns="0" bIns="0" rtlCol="0">
            <a:spAutoFit/>
          </a:bodyPr>
          <a:lstStyle/>
          <a:p>
            <a:pPr marL="21914">
              <a:spcBef>
                <a:spcPts val="173"/>
              </a:spcBef>
            </a:pPr>
            <a:r>
              <a:rPr sz="2416" b="1" spc="-17" dirty="0" smtClean="0">
                <a:latin typeface="Arial"/>
                <a:cs typeface="Arial"/>
              </a:rPr>
              <a:t> </a:t>
            </a:r>
            <a:r>
              <a:rPr lang="en-IN" sz="2416" b="1" spc="-17" dirty="0" smtClean="0">
                <a:latin typeface="Arial"/>
                <a:cs typeface="Arial"/>
              </a:rPr>
              <a:t>                                                                                      MR. BHARAT SINGH</a:t>
            </a:r>
            <a:endParaRPr sz="2416" b="1" dirty="0">
              <a:latin typeface="Arial"/>
              <a:cs typeface="Arial"/>
            </a:endParaRPr>
          </a:p>
        </p:txBody>
      </p:sp>
      <p:sp>
        <p:nvSpPr>
          <p:cNvPr id="9" name="object 11">
            <a:extLst>
              <a:ext uri="{FF2B5EF4-FFF2-40B4-BE49-F238E27FC236}">
                <a16:creationId xmlns:a16="http://schemas.microsoft.com/office/drawing/2014/main" xmlns="" id="{B958D713-0A41-4B21-B2D2-9E99E1C12400}"/>
              </a:ext>
            </a:extLst>
          </p:cNvPr>
          <p:cNvSpPr txBox="1"/>
          <p:nvPr/>
        </p:nvSpPr>
        <p:spPr>
          <a:xfrm>
            <a:off x="1274790" y="8548800"/>
            <a:ext cx="2889325" cy="393896"/>
          </a:xfrm>
          <a:prstGeom prst="rect">
            <a:avLst/>
          </a:prstGeom>
        </p:spPr>
        <p:txBody>
          <a:bodyPr vert="horz" wrap="square" lIns="0" tIns="21914" rIns="0" bIns="0" rtlCol="0">
            <a:spAutoFit/>
          </a:bodyPr>
          <a:lstStyle/>
          <a:p>
            <a:pPr marL="21914">
              <a:spcBef>
                <a:spcPts val="173"/>
              </a:spcBef>
            </a:pPr>
            <a:r>
              <a:rPr sz="2416" b="1" spc="-17" dirty="0" smtClean="0">
                <a:latin typeface="Arial"/>
                <a:cs typeface="Arial"/>
              </a:rPr>
              <a:t> </a:t>
            </a:r>
            <a:endParaRPr sz="2416" b="1" dirty="0">
              <a:latin typeface="Arial"/>
              <a:cs typeface="Arial"/>
            </a:endParaRPr>
          </a:p>
        </p:txBody>
      </p:sp>
      <p:sp>
        <p:nvSpPr>
          <p:cNvPr id="10" name="object 6">
            <a:extLst>
              <a:ext uri="{FF2B5EF4-FFF2-40B4-BE49-F238E27FC236}">
                <a16:creationId xmlns:a16="http://schemas.microsoft.com/office/drawing/2014/main" xmlns="" id="{542BC37A-7E4F-4FD9-BA24-5728CF9AE6F0}"/>
              </a:ext>
            </a:extLst>
          </p:cNvPr>
          <p:cNvSpPr txBox="1"/>
          <p:nvPr/>
        </p:nvSpPr>
        <p:spPr>
          <a:xfrm>
            <a:off x="9220200" y="7669622"/>
            <a:ext cx="1981200" cy="445881"/>
          </a:xfrm>
          <a:prstGeom prst="rect">
            <a:avLst/>
          </a:prstGeom>
        </p:spPr>
        <p:style>
          <a:lnRef idx="1">
            <a:schemeClr val="accent1"/>
          </a:lnRef>
          <a:fillRef idx="2">
            <a:schemeClr val="accent1"/>
          </a:fillRef>
          <a:effectRef idx="1">
            <a:schemeClr val="accent1"/>
          </a:effectRef>
          <a:fontRef idx="minor">
            <a:schemeClr val="dk1"/>
          </a:fontRef>
        </p:style>
        <p:txBody>
          <a:bodyPr vert="horz" wrap="square" lIns="0" tIns="20818" rIns="0" bIns="0" rtlCol="0">
            <a:spAutoFit/>
          </a:bodyPr>
          <a:lstStyle/>
          <a:p>
            <a:pPr marL="21914">
              <a:spcBef>
                <a:spcPts val="164"/>
              </a:spcBef>
            </a:pPr>
            <a:r>
              <a:rPr sz="2761" b="1" spc="-9" dirty="0">
                <a:solidFill>
                  <a:schemeClr val="tx1">
                    <a:lumMod val="50000"/>
                    <a:lumOff val="50000"/>
                  </a:schemeClr>
                </a:solidFill>
                <a:latin typeface="Arial"/>
                <a:cs typeface="Arial"/>
              </a:rPr>
              <a:t>Guided</a:t>
            </a:r>
            <a:r>
              <a:rPr sz="2761" b="1" spc="-113" dirty="0">
                <a:solidFill>
                  <a:schemeClr val="tx1">
                    <a:lumMod val="50000"/>
                    <a:lumOff val="50000"/>
                  </a:schemeClr>
                </a:solidFill>
                <a:latin typeface="Arial"/>
                <a:cs typeface="Arial"/>
              </a:rPr>
              <a:t> </a:t>
            </a:r>
            <a:r>
              <a:rPr sz="2761" b="1" spc="9" dirty="0" smtClean="0">
                <a:solidFill>
                  <a:schemeClr val="tx1">
                    <a:lumMod val="50000"/>
                    <a:lumOff val="50000"/>
                  </a:schemeClr>
                </a:solidFill>
                <a:latin typeface="Arial"/>
                <a:cs typeface="Arial"/>
              </a:rPr>
              <a:t>By</a:t>
            </a:r>
            <a:r>
              <a:rPr lang="en-IN" sz="2761" b="1" spc="9" dirty="0" smtClean="0">
                <a:solidFill>
                  <a:schemeClr val="tx1">
                    <a:lumMod val="50000"/>
                    <a:lumOff val="50000"/>
                  </a:schemeClr>
                </a:solidFill>
                <a:latin typeface="Arial"/>
                <a:cs typeface="Arial"/>
              </a:rPr>
              <a:t>:</a:t>
            </a:r>
            <a:endParaRPr sz="2761" dirty="0">
              <a:solidFill>
                <a:schemeClr val="tx1">
                  <a:lumMod val="50000"/>
                  <a:lumOff val="50000"/>
                </a:schemeClr>
              </a:solidFill>
              <a:latin typeface="Arial"/>
              <a:cs typeface="Arial"/>
            </a:endParaRPr>
          </a:p>
        </p:txBody>
      </p:sp>
      <p:sp>
        <p:nvSpPr>
          <p:cNvPr id="11" name="object 10">
            <a:extLst>
              <a:ext uri="{FF2B5EF4-FFF2-40B4-BE49-F238E27FC236}">
                <a16:creationId xmlns:a16="http://schemas.microsoft.com/office/drawing/2014/main" xmlns="" id="{13E10B7C-E9F9-4A7A-BF58-80FF73C45CCF}"/>
              </a:ext>
            </a:extLst>
          </p:cNvPr>
          <p:cNvSpPr txBox="1"/>
          <p:nvPr/>
        </p:nvSpPr>
        <p:spPr>
          <a:xfrm>
            <a:off x="8359116" y="8722024"/>
            <a:ext cx="3957988" cy="393896"/>
          </a:xfrm>
          <a:prstGeom prst="rect">
            <a:avLst/>
          </a:prstGeom>
        </p:spPr>
        <p:style>
          <a:lnRef idx="1">
            <a:schemeClr val="accent1"/>
          </a:lnRef>
          <a:fillRef idx="2">
            <a:schemeClr val="accent1"/>
          </a:fillRef>
          <a:effectRef idx="1">
            <a:schemeClr val="accent1"/>
          </a:effectRef>
          <a:fontRef idx="minor">
            <a:schemeClr val="dk1"/>
          </a:fontRef>
        </p:style>
        <p:txBody>
          <a:bodyPr vert="horz" wrap="square" lIns="0" tIns="21914" rIns="0" bIns="0" rtlCol="0">
            <a:spAutoFit/>
          </a:bodyPr>
          <a:lstStyle/>
          <a:p>
            <a:pPr marL="21914">
              <a:spcBef>
                <a:spcPts val="173"/>
              </a:spcBef>
            </a:pPr>
            <a:r>
              <a:rPr sz="2416" spc="-9" dirty="0">
                <a:solidFill>
                  <a:schemeClr val="tx1">
                    <a:lumMod val="50000"/>
                    <a:lumOff val="50000"/>
                  </a:schemeClr>
                </a:solidFill>
                <a:latin typeface="Arial"/>
                <a:cs typeface="Arial"/>
              </a:rPr>
              <a:t>I</a:t>
            </a:r>
            <a:r>
              <a:rPr lang="en-US" sz="2416" spc="-9" dirty="0">
                <a:solidFill>
                  <a:schemeClr val="tx1">
                    <a:lumMod val="50000"/>
                    <a:lumOff val="50000"/>
                  </a:schemeClr>
                </a:solidFill>
                <a:latin typeface="Arial"/>
                <a:cs typeface="Arial"/>
              </a:rPr>
              <a:t>IMT UNIVERSITY MEERUT</a:t>
            </a:r>
            <a:endParaRPr sz="2416" dirty="0">
              <a:solidFill>
                <a:schemeClr val="tx1">
                  <a:lumMod val="50000"/>
                  <a:lumOff val="50000"/>
                </a:schemeClr>
              </a:solidFill>
              <a:latin typeface="Arial"/>
              <a:cs typeface="Aria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3539765"/>
            <a:ext cx="7696200" cy="2789722"/>
          </a:xfrm>
          <a:prstGeom prst="rect">
            <a:avLst/>
          </a:prstGeom>
        </p:spPr>
      </p:pic>
    </p:spTree>
    <p:extLst>
      <p:ext uri="{BB962C8B-B14F-4D97-AF65-F5344CB8AC3E}">
        <p14:creationId xmlns:p14="http://schemas.microsoft.com/office/powerpoint/2010/main" val="1323142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26069" y="1066800"/>
            <a:ext cx="9971479" cy="7638061"/>
          </a:xfrm>
        </p:spPr>
        <p:txBody>
          <a:bodyPr>
            <a:normAutofit lnSpcReduction="10000"/>
          </a:bodyPr>
          <a:lstStyle/>
          <a:p>
            <a:endParaRPr lang="en-IN" sz="3600" b="1" u="heavy" spc="-9" dirty="0" smtClean="0">
              <a:uFill>
                <a:solidFill>
                  <a:srgbClr val="000000"/>
                </a:solidFill>
              </a:uFill>
              <a:latin typeface="Times New Roman"/>
              <a:cs typeface="Times New Roman"/>
            </a:endParaRPr>
          </a:p>
          <a:p>
            <a:endParaRPr lang="en-IN" sz="3600" b="1" u="heavy" spc="-9" dirty="0">
              <a:uFill>
                <a:solidFill>
                  <a:srgbClr val="000000"/>
                </a:solidFill>
              </a:uFill>
              <a:latin typeface="Times New Roman"/>
              <a:cs typeface="Times New Roman"/>
            </a:endParaRPr>
          </a:p>
          <a:p>
            <a:pPr marL="0" indent="0">
              <a:buNone/>
            </a:pPr>
            <a:r>
              <a:rPr lang="en-IN" sz="3600" b="1" spc="-9" dirty="0" smtClean="0">
                <a:uFill>
                  <a:solidFill>
                    <a:srgbClr val="000000"/>
                  </a:solidFill>
                </a:uFill>
                <a:latin typeface="Times New Roman"/>
                <a:cs typeface="Times New Roman"/>
              </a:rPr>
              <a:t>                            </a:t>
            </a:r>
            <a:r>
              <a:rPr lang="en-IN" sz="3600" b="1" u="heavy" spc="-9" dirty="0" smtClean="0">
                <a:uFill>
                  <a:solidFill>
                    <a:srgbClr val="000000"/>
                  </a:solidFill>
                </a:uFill>
                <a:latin typeface="Times New Roman"/>
                <a:cs typeface="Times New Roman"/>
              </a:rPr>
              <a:t>FEATURES</a:t>
            </a:r>
            <a:r>
              <a:rPr lang="en-IN" sz="3600" b="1" spc="-9" dirty="0">
                <a:latin typeface="Times New Roman"/>
                <a:cs typeface="Times New Roman"/>
              </a:rPr>
              <a:t>:</a:t>
            </a:r>
            <a:endParaRPr lang="en-IN" sz="3600" dirty="0">
              <a:latin typeface="Times New Roman"/>
              <a:cs typeface="Times New Roman"/>
            </a:endParaRPr>
          </a:p>
          <a:p>
            <a:pPr marL="0" indent="0">
              <a:buNone/>
            </a:pPr>
            <a:endParaRPr lang="en-IN" b="1" dirty="0"/>
          </a:p>
          <a:p>
            <a:r>
              <a:rPr lang="en-IN" b="1" dirty="0" smtClean="0"/>
              <a:t>Use </a:t>
            </a:r>
            <a:r>
              <a:rPr lang="en-IN" b="1" dirty="0"/>
              <a:t>Latitude and Longitude of users to fetch data from the </a:t>
            </a:r>
            <a:r>
              <a:rPr lang="en-IN" b="1" dirty="0" smtClean="0"/>
              <a:t>API’s</a:t>
            </a:r>
          </a:p>
          <a:p>
            <a:r>
              <a:rPr lang="en-IN" b="1" dirty="0" smtClean="0"/>
              <a:t>Can </a:t>
            </a:r>
            <a:r>
              <a:rPr lang="en-IN" b="1" dirty="0"/>
              <a:t>check the weather of almost every city in the world. </a:t>
            </a:r>
            <a:endParaRPr lang="en-IN" dirty="0" smtClean="0"/>
          </a:p>
          <a:p>
            <a:r>
              <a:rPr lang="en-IN" b="1" dirty="0" smtClean="0"/>
              <a:t>Storage </a:t>
            </a:r>
            <a:r>
              <a:rPr lang="en-IN" b="1" dirty="0"/>
              <a:t>can be </a:t>
            </a:r>
            <a:r>
              <a:rPr lang="en-IN" b="1" dirty="0" smtClean="0"/>
              <a:t>saved</a:t>
            </a:r>
          </a:p>
          <a:p>
            <a:r>
              <a:rPr lang="en-IN" b="1" dirty="0"/>
              <a:t>provide accurate data information about weather</a:t>
            </a:r>
            <a:r>
              <a:rPr lang="en-IN" b="1" dirty="0" smtClean="0"/>
              <a:t>.</a:t>
            </a:r>
          </a:p>
          <a:p>
            <a:r>
              <a:rPr lang="en-IN" b="1" dirty="0" smtClean="0"/>
              <a:t>Instantly Delivers the Result.</a:t>
            </a:r>
            <a:endParaRPr lang="en-IN" b="1" dirty="0"/>
          </a:p>
        </p:txBody>
      </p:sp>
    </p:spTree>
    <p:extLst>
      <p:ext uri="{BB962C8B-B14F-4D97-AF65-F5344CB8AC3E}">
        <p14:creationId xmlns:p14="http://schemas.microsoft.com/office/powerpoint/2010/main" val="3973227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29709C-133C-46EC-9C40-CC9417430857}"/>
              </a:ext>
            </a:extLst>
          </p:cNvPr>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a:t>SCREEN SHOTS</a:t>
            </a:r>
            <a:endParaRPr lang="en-IN" dirty="0"/>
          </a:p>
        </p:txBody>
      </p:sp>
      <p:sp>
        <p:nvSpPr>
          <p:cNvPr id="3" name="Content Placeholder 2">
            <a:extLst>
              <a:ext uri="{FF2B5EF4-FFF2-40B4-BE49-F238E27FC236}">
                <a16:creationId xmlns:a16="http://schemas.microsoft.com/office/drawing/2014/main" xmlns="" id="{02940D26-A136-4DC5-B161-3F644866C99F}"/>
              </a:ext>
            </a:extLst>
          </p:cNvPr>
          <p:cNvSpPr>
            <a:spLocks noGrp="1"/>
          </p:cNvSpPr>
          <p:nvPr>
            <p:ph idx="1"/>
          </p:nvPr>
        </p:nvSpPr>
        <p:spPr/>
        <p:txBody>
          <a:bodyPr/>
          <a:lstStyle/>
          <a:p>
            <a:r>
              <a:rPr lang="en-US" dirty="0"/>
              <a:t>All page’s screen shot with description</a:t>
            </a:r>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43200"/>
            <a:ext cx="13382056" cy="7142328"/>
          </a:xfrm>
          <a:prstGeom prst="rect">
            <a:avLst/>
          </a:prstGeom>
        </p:spPr>
      </p:pic>
    </p:spTree>
    <p:extLst>
      <p:ext uri="{BB962C8B-B14F-4D97-AF65-F5344CB8AC3E}">
        <p14:creationId xmlns:p14="http://schemas.microsoft.com/office/powerpoint/2010/main" val="12178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066800"/>
            <a:ext cx="12829362" cy="8077200"/>
          </a:xfrm>
          <a:prstGeom prst="rect">
            <a:avLst/>
          </a:prstGeom>
        </p:spPr>
      </p:pic>
    </p:spTree>
    <p:extLst>
      <p:ext uri="{BB962C8B-B14F-4D97-AF65-F5344CB8AC3E}">
        <p14:creationId xmlns:p14="http://schemas.microsoft.com/office/powerpoint/2010/main" val="1644582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IN" dirty="0"/>
          </a:p>
        </p:txBody>
      </p:sp>
      <p:sp>
        <p:nvSpPr>
          <p:cNvPr id="3" name="TextBox 2"/>
          <p:cNvSpPr txBox="1"/>
          <p:nvPr/>
        </p:nvSpPr>
        <p:spPr>
          <a:xfrm>
            <a:off x="1219200" y="3733800"/>
            <a:ext cx="11049000" cy="8279190"/>
          </a:xfrm>
          <a:prstGeom prst="rect">
            <a:avLst/>
          </a:prstGeom>
          <a:noFill/>
        </p:spPr>
        <p:txBody>
          <a:bodyPr wrap="square" rtlCol="0">
            <a:spAutoFit/>
          </a:bodyPr>
          <a:lstStyle/>
          <a:p>
            <a:r>
              <a:rPr lang="en-IN" sz="2800" dirty="0"/>
              <a:t>This project was successfully completed, within the time span allotted. </a:t>
            </a:r>
            <a:r>
              <a:rPr lang="en-IN" sz="2800" dirty="0" smtClean="0"/>
              <a:t>The Project is tested and it’s successfully working, we have also deploy this project to </a:t>
            </a:r>
            <a:r>
              <a:rPr lang="en-IN" sz="2800" dirty="0" err="1" smtClean="0"/>
              <a:t>Netlify</a:t>
            </a:r>
            <a:r>
              <a:rPr lang="en-IN" sz="2800" dirty="0" smtClean="0"/>
              <a:t> and it is accessible through Mobile as well.</a:t>
            </a:r>
          </a:p>
          <a:p>
            <a:r>
              <a:rPr lang="en-IN" sz="2800" dirty="0"/>
              <a:t>To conclude this, </a:t>
            </a:r>
          </a:p>
          <a:p>
            <a:r>
              <a:rPr lang="en-IN" sz="2800" dirty="0"/>
              <a:t>we thank all the people who help us to complete this project.</a:t>
            </a:r>
          </a:p>
          <a:p>
            <a:endParaRPr lang="en-IN" sz="2800" dirty="0"/>
          </a:p>
          <a:p>
            <a:endParaRPr lang="en-IN" sz="2800" dirty="0" smtClean="0"/>
          </a:p>
          <a:p>
            <a:endParaRPr lang="en-IN" sz="2800" dirty="0"/>
          </a:p>
          <a:p>
            <a:endParaRPr lang="en-IN" sz="2800" dirty="0" smtClean="0"/>
          </a:p>
          <a:p>
            <a:endParaRPr lang="en-IN" sz="2800" dirty="0"/>
          </a:p>
          <a:p>
            <a:endParaRPr lang="en-IN" sz="2800" dirty="0" smtClean="0"/>
          </a:p>
          <a:p>
            <a:endParaRPr lang="en-IN" sz="2800" dirty="0"/>
          </a:p>
          <a:p>
            <a:endParaRPr lang="en-IN" sz="2800" dirty="0" smtClean="0"/>
          </a:p>
          <a:p>
            <a:endParaRPr lang="en-IN" sz="2800" dirty="0"/>
          </a:p>
          <a:p>
            <a:endParaRPr lang="en-IN" sz="2800" dirty="0" smtClean="0"/>
          </a:p>
          <a:p>
            <a:endParaRPr lang="en-IN" sz="2800" dirty="0"/>
          </a:p>
          <a:p>
            <a:endParaRPr lang="en-IN" sz="2800" dirty="0" smtClean="0"/>
          </a:p>
          <a:p>
            <a:endParaRPr lang="en-IN" sz="2800" dirty="0"/>
          </a:p>
          <a:p>
            <a:endParaRPr lang="en-IN" sz="2800" dirty="0"/>
          </a:p>
        </p:txBody>
      </p:sp>
    </p:spTree>
    <p:extLst>
      <p:ext uri="{BB962C8B-B14F-4D97-AF65-F5344CB8AC3E}">
        <p14:creationId xmlns:p14="http://schemas.microsoft.com/office/powerpoint/2010/main" val="556720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Bibliography</a:t>
            </a:r>
            <a:endParaRPr lang="en-IN" dirty="0"/>
          </a:p>
        </p:txBody>
      </p:sp>
      <p:sp>
        <p:nvSpPr>
          <p:cNvPr id="4" name="TextBox 3"/>
          <p:cNvSpPr txBox="1"/>
          <p:nvPr/>
        </p:nvSpPr>
        <p:spPr>
          <a:xfrm>
            <a:off x="1263508" y="3657600"/>
            <a:ext cx="10896600" cy="8956298"/>
          </a:xfrm>
          <a:prstGeom prst="rect">
            <a:avLst/>
          </a:prstGeom>
          <a:noFill/>
        </p:spPr>
        <p:txBody>
          <a:bodyPr wrap="square" rtlCol="0">
            <a:spAutoFit/>
          </a:bodyPr>
          <a:lstStyle/>
          <a:p>
            <a:r>
              <a:rPr lang="en-IN" sz="3600" dirty="0" smtClean="0"/>
              <a:t>Websites-</a:t>
            </a:r>
          </a:p>
          <a:p>
            <a:pPr marL="857250" indent="-857250">
              <a:buFont typeface="+mj-lt"/>
              <a:buAutoNum type="romanUcPeriod"/>
            </a:pPr>
            <a:r>
              <a:rPr lang="en-IN" sz="3600" dirty="0"/>
              <a:t> </a:t>
            </a:r>
            <a:r>
              <a:rPr lang="en-IN" sz="3600" dirty="0" smtClean="0"/>
              <a:t>  Javatpoint.com</a:t>
            </a:r>
          </a:p>
          <a:p>
            <a:pPr marL="857250" indent="-857250">
              <a:buFont typeface="+mj-lt"/>
              <a:buAutoNum type="romanUcPeriod"/>
            </a:pPr>
            <a:r>
              <a:rPr lang="en-IN" sz="3600" dirty="0" smtClean="0"/>
              <a:t>   openweathermap.org </a:t>
            </a:r>
          </a:p>
          <a:p>
            <a:pPr marL="857250" indent="-857250">
              <a:buFont typeface="+mj-lt"/>
              <a:buAutoNum type="romanUcPeriod"/>
            </a:pPr>
            <a:r>
              <a:rPr lang="en-IN" sz="3600" dirty="0"/>
              <a:t> </a:t>
            </a:r>
            <a:r>
              <a:rPr lang="en-IN" sz="3600" dirty="0" smtClean="0"/>
              <a:t>  MSDN</a:t>
            </a:r>
          </a:p>
          <a:p>
            <a:pPr marL="857250" indent="-857250">
              <a:buFont typeface="+mj-lt"/>
              <a:buAutoNum type="romanUcPeriod"/>
            </a:pPr>
            <a:r>
              <a:rPr lang="en-IN" sz="3600" dirty="0"/>
              <a:t>	</a:t>
            </a:r>
            <a:r>
              <a:rPr lang="en-IN" sz="3600" dirty="0" smtClean="0"/>
              <a:t>  Youtube.com</a:t>
            </a:r>
          </a:p>
          <a:p>
            <a:pPr marL="857250" indent="-857250">
              <a:buFont typeface="+mj-lt"/>
              <a:buAutoNum type="romanUcPeriod"/>
            </a:pPr>
            <a:r>
              <a:rPr lang="en-IN" sz="3600" dirty="0"/>
              <a:t> </a:t>
            </a:r>
            <a:r>
              <a:rPr lang="en-IN" sz="3600" dirty="0" smtClean="0"/>
              <a:t> develope.io </a:t>
            </a:r>
          </a:p>
          <a:p>
            <a:pPr marL="857250" indent="-857250">
              <a:buFont typeface="+mj-lt"/>
              <a:buAutoNum type="romanUcPeriod"/>
            </a:pPr>
            <a:r>
              <a:rPr lang="en-IN" sz="3600" dirty="0" smtClean="0"/>
              <a:t>  pngegg.com</a:t>
            </a:r>
          </a:p>
          <a:p>
            <a:r>
              <a:rPr lang="en-IN" sz="3600" dirty="0"/>
              <a:t>	</a:t>
            </a:r>
            <a:endParaRPr lang="en-IN" dirty="0"/>
          </a:p>
          <a:p>
            <a:r>
              <a:rPr lang="en-IN" dirty="0" smtClean="0"/>
              <a:t>    </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p:txBody>
      </p:sp>
    </p:spTree>
    <p:extLst>
      <p:ext uri="{BB962C8B-B14F-4D97-AF65-F5344CB8AC3E}">
        <p14:creationId xmlns:p14="http://schemas.microsoft.com/office/powerpoint/2010/main" val="2167336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560172"/>
            <a:ext cx="10972800" cy="7442380"/>
          </a:xfrm>
          <a:prstGeom prst="rect">
            <a:avLst/>
          </a:prstGeom>
        </p:spPr>
        <p:txBody>
          <a:bodyPr vert="horz" wrap="square" lIns="0" tIns="18627" rIns="0" bIns="0" rtlCol="0" anchor="ctr">
            <a:spAutoFit/>
          </a:bodyPr>
          <a:lstStyle/>
          <a:p>
            <a:pPr marL="18627">
              <a:spcBef>
                <a:spcPts val="147"/>
              </a:spcBef>
            </a:pPr>
            <a:r>
              <a:rPr sz="14080" spc="-81" dirty="0" smtClean="0"/>
              <a:t>Thank</a:t>
            </a:r>
            <a:r>
              <a:rPr lang="en-IN" sz="14080" spc="-81" dirty="0" err="1" smtClean="0"/>
              <a:t>ing</a:t>
            </a:r>
            <a:r>
              <a:rPr sz="14080" spc="-843" dirty="0" smtClean="0"/>
              <a:t> </a:t>
            </a:r>
            <a:r>
              <a:rPr sz="14080" spc="-183" dirty="0" smtClean="0"/>
              <a:t>You</a:t>
            </a:r>
            <a:r>
              <a:rPr lang="en-IN" sz="14080" spc="-183" dirty="0" smtClean="0"/>
              <a:t/>
            </a:r>
            <a:br>
              <a:rPr lang="en-IN" sz="14080" spc="-183" dirty="0" smtClean="0"/>
            </a:br>
            <a:r>
              <a:rPr lang="en-IN" sz="14080" spc="-183" dirty="0" smtClean="0"/>
              <a:t/>
            </a:r>
            <a:br>
              <a:rPr lang="en-IN" sz="14080" spc="-183" dirty="0" smtClean="0"/>
            </a:br>
            <a:r>
              <a:rPr lang="en-IN" sz="6000" spc="-183" dirty="0" smtClean="0"/>
              <a:t>ANAS KHAN</a:t>
            </a:r>
            <a:r>
              <a:rPr lang="en-IN" sz="14080" spc="-183" dirty="0"/>
              <a:t/>
            </a:r>
            <a:br>
              <a:rPr lang="en-IN" sz="14080" spc="-183" dirty="0"/>
            </a:br>
            <a:endParaRPr sz="1408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AF2C36-5A88-486F-9C7C-0623E66234A0}"/>
              </a:ext>
            </a:extLst>
          </p:cNvPr>
          <p:cNvSpPr>
            <a:spLocks noGrp="1"/>
          </p:cNvSpPr>
          <p:nvPr>
            <p:ph type="title"/>
          </p:nvPr>
        </p:nvSpPr>
        <p:spPr>
          <a:xfrm>
            <a:off x="1600200" y="1072286"/>
            <a:ext cx="9971477" cy="562505"/>
          </a:xfrm>
        </p:spPr>
        <p:txBody>
          <a:bodyPr>
            <a:normAutofit fontScale="90000"/>
          </a:bodyPr>
          <a:lstStyle/>
          <a:p>
            <a:r>
              <a:rPr lang="en-IN" sz="6000" spc="-164" dirty="0">
                <a:latin typeface="Verdana"/>
                <a:cs typeface="Verdana"/>
              </a:rPr>
              <a:t>Table </a:t>
            </a:r>
            <a:r>
              <a:rPr lang="en-IN" sz="6000" spc="-173" dirty="0">
                <a:latin typeface="Verdana"/>
                <a:cs typeface="Verdana"/>
              </a:rPr>
              <a:t>of</a:t>
            </a:r>
            <a:r>
              <a:rPr lang="en-IN" sz="6000" spc="-1130" dirty="0">
                <a:latin typeface="Verdana"/>
                <a:cs typeface="Verdana"/>
              </a:rPr>
              <a:t> </a:t>
            </a:r>
            <a:r>
              <a:rPr lang="en-IN" sz="6000" spc="-190" dirty="0">
                <a:latin typeface="Verdana"/>
                <a:cs typeface="Verdana"/>
              </a:rPr>
              <a:t>Contents</a:t>
            </a:r>
            <a:endParaRPr lang="en-IN" dirty="0"/>
          </a:p>
        </p:txBody>
      </p:sp>
      <p:sp>
        <p:nvSpPr>
          <p:cNvPr id="3" name="Content Placeholder 2">
            <a:extLst>
              <a:ext uri="{FF2B5EF4-FFF2-40B4-BE49-F238E27FC236}">
                <a16:creationId xmlns:a16="http://schemas.microsoft.com/office/drawing/2014/main" xmlns="" id="{4AA5A2C8-9FA1-44C9-8A07-48FB101B45AF}"/>
              </a:ext>
            </a:extLst>
          </p:cNvPr>
          <p:cNvSpPr>
            <a:spLocks noGrp="1"/>
          </p:cNvSpPr>
          <p:nvPr>
            <p:ph idx="1"/>
          </p:nvPr>
        </p:nvSpPr>
        <p:spPr>
          <a:xfrm>
            <a:off x="1219200" y="1981200"/>
            <a:ext cx="11506200" cy="7315200"/>
          </a:xfrm>
        </p:spPr>
        <p:txBody>
          <a:bodyPr>
            <a:noAutofit/>
          </a:bodyPr>
          <a:lstStyle/>
          <a:p>
            <a:pPr marL="622362" indent="-395551">
              <a:spcBef>
                <a:spcPts val="164"/>
              </a:spcBef>
              <a:buAutoNum type="arabicPeriod"/>
              <a:tabLst>
                <a:tab pos="623458" algn="l"/>
                <a:tab pos="7328098" algn="l"/>
              </a:tabLst>
            </a:pPr>
            <a:r>
              <a:rPr lang="en-US" sz="2400" spc="-9" dirty="0" smtClean="0">
                <a:latin typeface="Arial"/>
                <a:cs typeface="Arial"/>
              </a:rPr>
              <a:t>INTRO                                                                     3</a:t>
            </a:r>
            <a:endParaRPr lang="en-US" sz="2400" dirty="0">
              <a:latin typeface="Arial"/>
              <a:cs typeface="Arial"/>
            </a:endParaRPr>
          </a:p>
          <a:p>
            <a:pPr marL="622362" indent="-394455">
              <a:spcBef>
                <a:spcPts val="2071"/>
              </a:spcBef>
              <a:buAutoNum type="arabicPeriod"/>
              <a:tabLst>
                <a:tab pos="622362" algn="l"/>
                <a:tab pos="7328098" algn="l"/>
              </a:tabLst>
            </a:pPr>
            <a:r>
              <a:rPr lang="en-US" sz="2400" spc="-9" dirty="0" smtClean="0">
                <a:latin typeface="Arial"/>
                <a:cs typeface="Arial"/>
              </a:rPr>
              <a:t>CERTIFICATE                             </a:t>
            </a:r>
            <a:r>
              <a:rPr lang="en-US" sz="2400" spc="-9" dirty="0" smtClean="0">
                <a:latin typeface="Arial"/>
                <a:cs typeface="Arial"/>
              </a:rPr>
              <a:t>                            </a:t>
            </a:r>
            <a:r>
              <a:rPr lang="en-US" sz="2400" spc="-9" dirty="0" smtClean="0">
                <a:latin typeface="Arial"/>
                <a:cs typeface="Arial"/>
              </a:rPr>
              <a:t>4</a:t>
            </a:r>
            <a:endParaRPr lang="en-US" sz="2400" dirty="0">
              <a:latin typeface="Arial"/>
              <a:cs typeface="Arial"/>
            </a:endParaRPr>
          </a:p>
          <a:p>
            <a:pPr marL="621267" indent="-395551">
              <a:spcBef>
                <a:spcPts val="2071"/>
              </a:spcBef>
              <a:buAutoNum type="arabicPeriod"/>
              <a:tabLst>
                <a:tab pos="622362" algn="l"/>
                <a:tab pos="7327002" algn="l"/>
              </a:tabLst>
            </a:pPr>
            <a:r>
              <a:rPr lang="en-US" sz="2400" spc="-9" dirty="0" smtClean="0">
                <a:latin typeface="Arial"/>
                <a:cs typeface="Arial"/>
              </a:rPr>
              <a:t>ACKNOWLEDGEMENT                                         5</a:t>
            </a:r>
          </a:p>
          <a:p>
            <a:pPr marL="621267" indent="-395551">
              <a:spcBef>
                <a:spcPts val="2071"/>
              </a:spcBef>
              <a:buAutoNum type="arabicPeriod"/>
              <a:tabLst>
                <a:tab pos="622362" algn="l"/>
                <a:tab pos="7327002" algn="l"/>
              </a:tabLst>
            </a:pPr>
            <a:r>
              <a:rPr lang="en-US" sz="2400" spc="-9" dirty="0" smtClean="0">
                <a:latin typeface="Arial"/>
                <a:cs typeface="Arial"/>
              </a:rPr>
              <a:t>PROJECT OVERVIEW                                           6</a:t>
            </a:r>
            <a:endParaRPr lang="en-US" sz="2400" dirty="0">
              <a:latin typeface="Arial"/>
              <a:cs typeface="Arial"/>
            </a:endParaRPr>
          </a:p>
          <a:p>
            <a:pPr marL="621267" indent="-395551">
              <a:spcBef>
                <a:spcPts val="2045"/>
              </a:spcBef>
              <a:buAutoNum type="arabicPeriod"/>
              <a:tabLst>
                <a:tab pos="622362" algn="l"/>
                <a:tab pos="7327002" algn="l"/>
              </a:tabLst>
            </a:pPr>
            <a:r>
              <a:rPr lang="en-US" sz="2400" dirty="0" smtClean="0">
                <a:latin typeface="Arial"/>
                <a:cs typeface="Arial"/>
              </a:rPr>
              <a:t>SYNOPSIS</a:t>
            </a:r>
            <a:r>
              <a:rPr lang="en-US" sz="2400" dirty="0">
                <a:latin typeface="Arial"/>
                <a:cs typeface="Arial"/>
              </a:rPr>
              <a:t>	</a:t>
            </a:r>
            <a:r>
              <a:rPr lang="en-US" sz="2400" dirty="0" smtClean="0">
                <a:latin typeface="Arial"/>
                <a:cs typeface="Arial"/>
              </a:rPr>
              <a:t>7</a:t>
            </a:r>
            <a:endParaRPr lang="en-US" sz="2400" dirty="0">
              <a:latin typeface="Arial"/>
              <a:cs typeface="Arial"/>
            </a:endParaRPr>
          </a:p>
          <a:p>
            <a:pPr marL="621267" indent="-395551">
              <a:spcBef>
                <a:spcPts val="2071"/>
              </a:spcBef>
              <a:buAutoNum type="arabicPeriod"/>
              <a:tabLst>
                <a:tab pos="622362" algn="l"/>
                <a:tab pos="7327002" algn="l"/>
              </a:tabLst>
            </a:pPr>
            <a:r>
              <a:rPr lang="en-US" sz="2400" spc="-9" dirty="0" smtClean="0">
                <a:latin typeface="Arial"/>
                <a:cs typeface="Arial"/>
              </a:rPr>
              <a:t>FEATURES</a:t>
            </a:r>
            <a:r>
              <a:rPr lang="en-US" sz="2400" dirty="0">
                <a:latin typeface="Arial"/>
                <a:cs typeface="Arial"/>
              </a:rPr>
              <a:t>	</a:t>
            </a:r>
            <a:r>
              <a:rPr lang="en-US" sz="2400" dirty="0" smtClean="0">
                <a:latin typeface="Arial"/>
                <a:cs typeface="Arial"/>
              </a:rPr>
              <a:t>10</a:t>
            </a:r>
            <a:endParaRPr lang="en-US" sz="2400" dirty="0">
              <a:latin typeface="Arial"/>
              <a:cs typeface="Arial"/>
            </a:endParaRPr>
          </a:p>
          <a:p>
            <a:pPr marL="621267" indent="-395551">
              <a:spcBef>
                <a:spcPts val="2071"/>
              </a:spcBef>
              <a:buAutoNum type="arabicPeriod"/>
              <a:tabLst>
                <a:tab pos="622362" algn="l"/>
                <a:tab pos="7327002" algn="l"/>
              </a:tabLst>
            </a:pPr>
            <a:r>
              <a:rPr lang="en-US" sz="2400" dirty="0" smtClean="0">
                <a:latin typeface="Arial"/>
                <a:cs typeface="Arial"/>
              </a:rPr>
              <a:t> SCREENSHORTS	11	</a:t>
            </a:r>
          </a:p>
          <a:p>
            <a:pPr marL="621267" indent="-395551">
              <a:spcBef>
                <a:spcPts val="2071"/>
              </a:spcBef>
              <a:buAutoNum type="arabicPeriod"/>
              <a:tabLst>
                <a:tab pos="622362" algn="l"/>
                <a:tab pos="7327002" algn="l"/>
              </a:tabLst>
            </a:pPr>
            <a:r>
              <a:rPr lang="en-US" sz="2400" dirty="0" smtClean="0">
                <a:latin typeface="Arial"/>
                <a:cs typeface="Arial"/>
              </a:rPr>
              <a:t>CODE                                	15</a:t>
            </a:r>
            <a:endParaRPr lang="en-US" sz="2400" dirty="0">
              <a:latin typeface="Arial"/>
              <a:cs typeface="Arial"/>
            </a:endParaRPr>
          </a:p>
          <a:p>
            <a:pPr marL="621267" indent="-395551">
              <a:spcBef>
                <a:spcPts val="2071"/>
              </a:spcBef>
              <a:buAutoNum type="arabicPeriod"/>
              <a:tabLst>
                <a:tab pos="622362" algn="l"/>
                <a:tab pos="7327002" algn="l"/>
              </a:tabLst>
            </a:pPr>
            <a:r>
              <a:rPr lang="en-US" sz="2400" spc="-9" dirty="0" smtClean="0">
                <a:latin typeface="Arial"/>
                <a:cs typeface="Arial"/>
              </a:rPr>
              <a:t>CONCLUSION</a:t>
            </a:r>
            <a:r>
              <a:rPr lang="en-US" sz="2400" dirty="0">
                <a:latin typeface="Arial"/>
                <a:cs typeface="Arial"/>
              </a:rPr>
              <a:t>	</a:t>
            </a:r>
            <a:r>
              <a:rPr lang="en-US" sz="2400" spc="-9" dirty="0">
                <a:latin typeface="Arial"/>
                <a:cs typeface="Arial"/>
              </a:rPr>
              <a:t>31</a:t>
            </a:r>
            <a:endParaRPr lang="en-US" sz="2400" dirty="0">
              <a:latin typeface="Arial"/>
              <a:cs typeface="Arial"/>
            </a:endParaRPr>
          </a:p>
          <a:p>
            <a:pPr marL="20819" indent="0">
              <a:spcBef>
                <a:spcPts val="2054"/>
              </a:spcBef>
              <a:buNone/>
              <a:tabLst>
                <a:tab pos="509504" algn="l"/>
                <a:tab pos="7316045" algn="l"/>
              </a:tabLst>
            </a:pPr>
            <a:r>
              <a:rPr lang="en-US" sz="2400" spc="-9" dirty="0" smtClean="0">
                <a:latin typeface="Arial"/>
                <a:cs typeface="Arial"/>
              </a:rPr>
              <a:t> </a:t>
            </a:r>
            <a:r>
              <a:rPr lang="en-US" sz="2400" spc="-9" dirty="0" smtClean="0">
                <a:solidFill>
                  <a:srgbClr val="92D050"/>
                </a:solidFill>
                <a:latin typeface="Arial"/>
                <a:cs typeface="Arial"/>
              </a:rPr>
              <a:t> 10</a:t>
            </a:r>
            <a:r>
              <a:rPr lang="en-US" sz="2400" spc="-9" dirty="0" smtClean="0">
                <a:latin typeface="Arial"/>
                <a:cs typeface="Arial"/>
              </a:rPr>
              <a:t>. BIBLIOGRAPHY</a:t>
            </a:r>
            <a:r>
              <a:rPr lang="en-US" sz="2400" spc="-9" dirty="0">
                <a:latin typeface="Arial"/>
                <a:cs typeface="Arial"/>
              </a:rPr>
              <a:t>	32</a:t>
            </a:r>
            <a:endParaRPr lang="en-US" sz="2400" dirty="0">
              <a:latin typeface="Arial"/>
              <a:cs typeface="Arial"/>
            </a:endParaRPr>
          </a:p>
          <a:p>
            <a:endParaRPr lang="en-IN" sz="2400" dirty="0"/>
          </a:p>
        </p:txBody>
      </p:sp>
      <p:sp>
        <p:nvSpPr>
          <p:cNvPr id="5" name="Rectangle 4"/>
          <p:cNvSpPr/>
          <p:nvPr/>
        </p:nvSpPr>
        <p:spPr>
          <a:xfrm>
            <a:off x="1905000" y="3124200"/>
            <a:ext cx="9666677" cy="381000"/>
          </a:xfrm>
          <a:prstGeom prst="rect">
            <a:avLst/>
          </a:prstGeom>
          <a:solidFill>
            <a:srgbClr val="EEEEEE"/>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spc="5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291517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6797E736-3916-41E6-91F4-76F4956187D1}"/>
              </a:ext>
            </a:extLst>
          </p:cNvPr>
          <p:cNvSpPr txBox="1"/>
          <p:nvPr/>
        </p:nvSpPr>
        <p:spPr>
          <a:xfrm>
            <a:off x="2209800" y="4572000"/>
            <a:ext cx="9144000" cy="3744615"/>
          </a:xfrm>
          <a:prstGeom prst="rect">
            <a:avLst/>
          </a:prstGeom>
          <a:noFill/>
        </p:spPr>
        <p:txBody>
          <a:bodyPr wrap="square" rtlCol="0">
            <a:spAutoFit/>
          </a:bodyPr>
          <a:lstStyle/>
          <a:p>
            <a:pPr marL="29219">
              <a:spcBef>
                <a:spcPts val="219"/>
              </a:spcBef>
            </a:pPr>
            <a:r>
              <a:rPr lang="en-US" sz="2400" spc="161" dirty="0">
                <a:solidFill>
                  <a:srgbClr val="013B77"/>
                </a:solidFill>
                <a:latin typeface="Verdana"/>
                <a:cs typeface="Verdana"/>
              </a:rPr>
              <a:t>     </a:t>
            </a:r>
            <a:r>
              <a:rPr lang="en-US" sz="2400" spc="161" dirty="0" smtClean="0">
                <a:solidFill>
                  <a:srgbClr val="013B77"/>
                </a:solidFill>
                <a:latin typeface="Verdana"/>
                <a:cs typeface="Verdana"/>
              </a:rPr>
              <a:t>		</a:t>
            </a:r>
          </a:p>
          <a:p>
            <a:pPr marL="29219">
              <a:spcBef>
                <a:spcPts val="219"/>
              </a:spcBef>
            </a:pPr>
            <a:r>
              <a:rPr lang="en-US" sz="2400" spc="161" dirty="0">
                <a:solidFill>
                  <a:srgbClr val="013B77"/>
                </a:solidFill>
                <a:latin typeface="Verdana"/>
                <a:cs typeface="Verdana"/>
              </a:rPr>
              <a:t>	</a:t>
            </a:r>
            <a:r>
              <a:rPr lang="en-US" sz="2400" spc="161" dirty="0" smtClean="0">
                <a:solidFill>
                  <a:srgbClr val="013B77"/>
                </a:solidFill>
                <a:latin typeface="Verdana"/>
                <a:cs typeface="Verdana"/>
              </a:rPr>
              <a:t>		</a:t>
            </a:r>
            <a:r>
              <a:rPr lang="en-US" sz="2400" spc="161" dirty="0" smtClean="0">
                <a:solidFill>
                  <a:srgbClr val="013B77"/>
                </a:solidFill>
                <a:latin typeface="Verdana"/>
                <a:cs typeface="Verdana"/>
              </a:rPr>
              <a:t>Bachelor Of Computer Applications</a:t>
            </a:r>
          </a:p>
          <a:p>
            <a:pPr marL="29219">
              <a:spcBef>
                <a:spcPts val="219"/>
              </a:spcBef>
            </a:pPr>
            <a:r>
              <a:rPr lang="en-US" sz="2400" spc="161" dirty="0">
                <a:solidFill>
                  <a:srgbClr val="013B77"/>
                </a:solidFill>
                <a:latin typeface="Verdana"/>
                <a:cs typeface="Verdana"/>
              </a:rPr>
              <a:t> </a:t>
            </a:r>
            <a:r>
              <a:rPr lang="en-US" sz="2400" spc="161" dirty="0" smtClean="0">
                <a:solidFill>
                  <a:srgbClr val="013B77"/>
                </a:solidFill>
                <a:latin typeface="Verdana"/>
                <a:cs typeface="Verdana"/>
              </a:rPr>
              <a:t>    </a:t>
            </a:r>
            <a:r>
              <a:rPr lang="en-US" sz="2400" spc="161" dirty="0" smtClean="0">
                <a:solidFill>
                  <a:srgbClr val="013B77"/>
                </a:solidFill>
                <a:latin typeface="Verdana"/>
                <a:cs typeface="Verdana"/>
              </a:rPr>
              <a:t>School </a:t>
            </a:r>
            <a:r>
              <a:rPr lang="en-US" sz="2400" spc="161" dirty="0">
                <a:solidFill>
                  <a:srgbClr val="013B77"/>
                </a:solidFill>
                <a:latin typeface="Verdana"/>
                <a:cs typeface="Verdana"/>
              </a:rPr>
              <a:t>of Computer Science and Application</a:t>
            </a:r>
            <a:endParaRPr lang="en-US" sz="2400" dirty="0">
              <a:latin typeface="Verdana"/>
              <a:cs typeface="Verdana"/>
            </a:endParaRPr>
          </a:p>
          <a:p>
            <a:pPr marL="1595351">
              <a:spcBef>
                <a:spcPts val="23"/>
              </a:spcBef>
            </a:pPr>
            <a:r>
              <a:rPr lang="en-US" sz="1800" dirty="0" smtClean="0">
                <a:solidFill>
                  <a:srgbClr val="013B77"/>
                </a:solidFill>
                <a:latin typeface="Verdana"/>
                <a:cs typeface="Verdana"/>
              </a:rPr>
              <a:t>       IIMT </a:t>
            </a:r>
            <a:r>
              <a:rPr lang="en-US" sz="1800" dirty="0">
                <a:solidFill>
                  <a:srgbClr val="013B77"/>
                </a:solidFill>
                <a:latin typeface="Verdana"/>
                <a:cs typeface="Verdana"/>
              </a:rPr>
              <a:t>University, Meerut Utter Pradesh</a:t>
            </a:r>
            <a:endParaRPr lang="en-US" sz="1800" dirty="0">
              <a:latin typeface="Verdana"/>
              <a:cs typeface="Verdana"/>
            </a:endParaRPr>
          </a:p>
          <a:p>
            <a:endParaRPr lang="en-IN" dirty="0" smtClean="0"/>
          </a:p>
          <a:p>
            <a:endParaRPr lang="en-IN" dirty="0"/>
          </a:p>
          <a:p>
            <a:endParaRPr lang="en-IN" dirty="0" smtClean="0"/>
          </a:p>
          <a:p>
            <a:endParaRPr lang="en-IN" dirty="0"/>
          </a:p>
          <a:p>
            <a:endParaRPr lang="en-IN" dirty="0" smtClean="0"/>
          </a:p>
          <a:p>
            <a:r>
              <a:rPr lang="en-IN" dirty="0"/>
              <a:t> </a:t>
            </a:r>
            <a:r>
              <a:rPr lang="en-IN" sz="5400" b="1" dirty="0" smtClean="0"/>
              <a:t>MINI PROJECT – BCA 355</a:t>
            </a:r>
            <a:endParaRPr lang="en-IN" sz="5400" b="1" dirty="0"/>
          </a:p>
        </p:txBody>
      </p:sp>
      <p:pic>
        <p:nvPicPr>
          <p:cNvPr id="7" name="Picture 6">
            <a:extLst>
              <a:ext uri="{FF2B5EF4-FFF2-40B4-BE49-F238E27FC236}">
                <a16:creationId xmlns:a16="http://schemas.microsoft.com/office/drawing/2014/main" xmlns="" id="{7BEB294C-A250-4B35-B3C2-6A6AC552E6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1524000"/>
            <a:ext cx="1905000" cy="1552575"/>
          </a:xfrm>
          <a:prstGeom prst="rect">
            <a:avLst/>
          </a:prstGeom>
        </p:spPr>
      </p:pic>
    </p:spTree>
    <p:extLst>
      <p:ext uri="{BB962C8B-B14F-4D97-AF65-F5344CB8AC3E}">
        <p14:creationId xmlns:p14="http://schemas.microsoft.com/office/powerpoint/2010/main" val="2173136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7B912C-BF27-4B1F-ADD2-C51827DFEE18}"/>
              </a:ext>
            </a:extLst>
          </p:cNvPr>
          <p:cNvSpPr>
            <a:spLocks noGrp="1"/>
          </p:cNvSpPr>
          <p:nvPr>
            <p:ph type="title"/>
          </p:nvPr>
        </p:nvSpPr>
        <p:spPr>
          <a:xfrm>
            <a:off x="1715832" y="881786"/>
            <a:ext cx="9971477" cy="943505"/>
          </a:xfrm>
        </p:spPr>
        <p:txBody>
          <a:bodyPr>
            <a:normAutofit fontScale="90000"/>
          </a:bodyPr>
          <a:lstStyle/>
          <a:p>
            <a:r>
              <a:rPr lang="en-IN" sz="6000" spc="-9" dirty="0">
                <a:latin typeface="Arial"/>
                <a:cs typeface="Arial"/>
              </a:rPr>
              <a:t>CERTIFICATE</a:t>
            </a:r>
            <a:endParaRPr lang="en-IN" dirty="0"/>
          </a:p>
        </p:txBody>
      </p:sp>
      <p:sp>
        <p:nvSpPr>
          <p:cNvPr id="3" name="Content Placeholder 2">
            <a:extLst>
              <a:ext uri="{FF2B5EF4-FFF2-40B4-BE49-F238E27FC236}">
                <a16:creationId xmlns:a16="http://schemas.microsoft.com/office/drawing/2014/main" xmlns="" id="{DF9310DF-1642-4AD5-8388-B4323A072F90}"/>
              </a:ext>
            </a:extLst>
          </p:cNvPr>
          <p:cNvSpPr>
            <a:spLocks noGrp="1"/>
          </p:cNvSpPr>
          <p:nvPr>
            <p:ph idx="1"/>
          </p:nvPr>
        </p:nvSpPr>
        <p:spPr>
          <a:xfrm>
            <a:off x="990600" y="3657600"/>
            <a:ext cx="11506200" cy="5052662"/>
          </a:xfrm>
        </p:spPr>
        <p:txBody>
          <a:bodyPr>
            <a:normAutofit fontScale="62500" lnSpcReduction="20000"/>
          </a:bodyPr>
          <a:lstStyle/>
          <a:p>
            <a:pPr marL="0" indent="0">
              <a:buNone/>
            </a:pPr>
            <a:r>
              <a:rPr lang="en-US" sz="4500" spc="-9" dirty="0">
                <a:latin typeface="Segoe UI Emoji" panose="020B0502040204020203" pitchFamily="34" charset="0"/>
                <a:ea typeface="Segoe UI Emoji" panose="020B0502040204020203" pitchFamily="34" charset="0"/>
                <a:cs typeface="Arial"/>
              </a:rPr>
              <a:t>This is to certify that </a:t>
            </a:r>
            <a:r>
              <a:rPr lang="en-US" sz="4500" spc="-9" dirty="0" smtClean="0">
                <a:latin typeface="Segoe UI Emoji" panose="020B0502040204020203" pitchFamily="34" charset="0"/>
                <a:ea typeface="Segoe UI Emoji" panose="020B0502040204020203" pitchFamily="34" charset="0"/>
                <a:cs typeface="Arial"/>
              </a:rPr>
              <a:t>mini Project report entitled </a:t>
            </a:r>
            <a:r>
              <a:rPr lang="en-US" sz="4500" b="1" u="sng" spc="-9" dirty="0" smtClean="0">
                <a:latin typeface="Segoe UI Emoji" panose="020B0502040204020203" pitchFamily="34" charset="0"/>
                <a:ea typeface="Segoe UI Emoji" panose="020B0502040204020203" pitchFamily="34" charset="0"/>
                <a:cs typeface="Arial"/>
              </a:rPr>
              <a:t>Weather Forecast  </a:t>
            </a:r>
            <a:r>
              <a:rPr lang="en-US" sz="4500" spc="-9" dirty="0" smtClean="0">
                <a:latin typeface="Segoe UI Emoji" panose="020B0502040204020203" pitchFamily="34" charset="0"/>
                <a:ea typeface="Segoe UI Emoji" panose="020B0502040204020203" pitchFamily="34" charset="0"/>
                <a:cs typeface="Arial"/>
              </a:rPr>
              <a:t>is a </a:t>
            </a:r>
            <a:r>
              <a:rPr lang="en-US" sz="4500" spc="-9" dirty="0" err="1" smtClean="0">
                <a:latin typeface="Segoe UI Emoji" panose="020B0502040204020203" pitchFamily="34" charset="0"/>
                <a:ea typeface="Segoe UI Emoji" panose="020B0502040204020203" pitchFamily="34" charset="0"/>
                <a:cs typeface="Arial"/>
              </a:rPr>
              <a:t>bonafide</a:t>
            </a:r>
            <a:r>
              <a:rPr lang="en-US" sz="4500" spc="-9" dirty="0" smtClean="0">
                <a:latin typeface="Segoe UI Emoji" panose="020B0502040204020203" pitchFamily="34" charset="0"/>
                <a:ea typeface="Segoe UI Emoji" panose="020B0502040204020203" pitchFamily="34" charset="0"/>
                <a:cs typeface="Arial"/>
              </a:rPr>
              <a:t> record of the project that </a:t>
            </a:r>
            <a:r>
              <a:rPr lang="en-US" sz="4500" spc="-9" dirty="0">
                <a:latin typeface="Segoe UI Emoji" panose="020B0502040204020203" pitchFamily="34" charset="0"/>
                <a:ea typeface="Segoe UI Emoji" panose="020B0502040204020203" pitchFamily="34" charset="0"/>
                <a:cs typeface="Arial"/>
              </a:rPr>
              <a:t>original </a:t>
            </a:r>
            <a:r>
              <a:rPr lang="en-US" sz="4500" spc="-17" dirty="0">
                <a:latin typeface="Segoe UI Emoji" panose="020B0502040204020203" pitchFamily="34" charset="0"/>
                <a:ea typeface="Segoe UI Emoji" panose="020B0502040204020203" pitchFamily="34" charset="0"/>
                <a:cs typeface="Arial"/>
              </a:rPr>
              <a:t>work  </a:t>
            </a:r>
            <a:r>
              <a:rPr lang="en-US" sz="4500" spc="-9" dirty="0">
                <a:latin typeface="Segoe UI Emoji" panose="020B0502040204020203" pitchFamily="34" charset="0"/>
                <a:ea typeface="Segoe UI Emoji" panose="020B0502040204020203" pitchFamily="34" charset="0"/>
                <a:cs typeface="Arial"/>
              </a:rPr>
              <a:t>done </a:t>
            </a:r>
            <a:r>
              <a:rPr lang="en-US" sz="4500" dirty="0">
                <a:latin typeface="Segoe UI Emoji" panose="020B0502040204020203" pitchFamily="34" charset="0"/>
                <a:ea typeface="Segoe UI Emoji" panose="020B0502040204020203" pitchFamily="34" charset="0"/>
                <a:cs typeface="Arial"/>
              </a:rPr>
              <a:t>by </a:t>
            </a:r>
            <a:r>
              <a:rPr lang="en-US" sz="4500" b="1" u="sng" dirty="0" smtClean="0">
                <a:latin typeface="Segoe UI Emoji" panose="020B0502040204020203" pitchFamily="34" charset="0"/>
                <a:ea typeface="Segoe UI Emoji" panose="020B0502040204020203" pitchFamily="34" charset="0"/>
                <a:cs typeface="Arial"/>
              </a:rPr>
              <a:t>ANAS KHAN</a:t>
            </a:r>
            <a:r>
              <a:rPr lang="en-US" sz="4500" b="1" u="sng" spc="-9" dirty="0">
                <a:latin typeface="Segoe UI Emoji" panose="020B0502040204020203" pitchFamily="34" charset="0"/>
                <a:ea typeface="Segoe UI Emoji" panose="020B0502040204020203" pitchFamily="34" charset="0"/>
                <a:cs typeface="Arial"/>
              </a:rPr>
              <a:t> </a:t>
            </a:r>
            <a:r>
              <a:rPr lang="en-US" sz="4500" spc="-9" dirty="0" smtClean="0">
                <a:latin typeface="Segoe UI Emoji" panose="020B0502040204020203" pitchFamily="34" charset="0"/>
                <a:ea typeface="Segoe UI Emoji" panose="020B0502040204020203" pitchFamily="34" charset="0"/>
                <a:cs typeface="Arial"/>
              </a:rPr>
              <a:t>during the academic year of 2021-2022</a:t>
            </a:r>
            <a:r>
              <a:rPr lang="en-US" sz="4500" b="1" spc="-9" dirty="0" smtClean="0">
                <a:latin typeface="Segoe UI Emoji" panose="020B0502040204020203" pitchFamily="34" charset="0"/>
                <a:ea typeface="Segoe UI Emoji" panose="020B0502040204020203" pitchFamily="34" charset="0"/>
                <a:cs typeface="Arial"/>
              </a:rPr>
              <a:t> </a:t>
            </a:r>
            <a:r>
              <a:rPr lang="en-US" sz="4500" spc="-9" dirty="0" smtClean="0">
                <a:latin typeface="Segoe UI Emoji" panose="020B0502040204020203" pitchFamily="34" charset="0"/>
                <a:ea typeface="Segoe UI Emoji" panose="020B0502040204020203" pitchFamily="34" charset="0"/>
                <a:cs typeface="Arial"/>
              </a:rPr>
              <a:t>bearing</a:t>
            </a:r>
            <a:r>
              <a:rPr lang="en-US" sz="4500" b="1" spc="-9" dirty="0" smtClean="0">
                <a:latin typeface="Segoe UI Emoji" panose="020B0502040204020203" pitchFamily="34" charset="0"/>
                <a:ea typeface="Segoe UI Emoji" panose="020B0502040204020203" pitchFamily="34" charset="0"/>
                <a:cs typeface="Arial"/>
              </a:rPr>
              <a:t> ROLL NO. 1966001008</a:t>
            </a:r>
            <a:r>
              <a:rPr lang="en-US" sz="4500" spc="-9" dirty="0" smtClean="0">
                <a:latin typeface="Segoe UI Emoji" panose="020B0502040204020203" pitchFamily="34" charset="0"/>
                <a:ea typeface="Segoe UI Emoji" panose="020B0502040204020203" pitchFamily="34" charset="0"/>
                <a:cs typeface="Arial"/>
              </a:rPr>
              <a:t> </a:t>
            </a:r>
            <a:r>
              <a:rPr lang="en-IN" sz="4500" dirty="0">
                <a:latin typeface="Segoe UI Emoji" panose="020B0502040204020203" pitchFamily="34" charset="0"/>
                <a:ea typeface="Segoe UI Emoji" panose="020B0502040204020203" pitchFamily="34" charset="0"/>
              </a:rPr>
              <a:t>towards the partial </a:t>
            </a:r>
            <a:r>
              <a:rPr lang="en-IN" sz="4500" dirty="0" err="1">
                <a:latin typeface="Segoe UI Emoji" panose="020B0502040204020203" pitchFamily="34" charset="0"/>
                <a:ea typeface="Segoe UI Emoji" panose="020B0502040204020203" pitchFamily="34" charset="0"/>
              </a:rPr>
              <a:t>fulfillment</a:t>
            </a:r>
            <a:r>
              <a:rPr lang="en-IN" sz="4500" dirty="0">
                <a:latin typeface="Segoe UI Emoji" panose="020B0502040204020203" pitchFamily="34" charset="0"/>
                <a:ea typeface="Segoe UI Emoji" panose="020B0502040204020203" pitchFamily="34" charset="0"/>
              </a:rPr>
              <a:t> of the requirement of the award of </a:t>
            </a:r>
            <a:r>
              <a:rPr lang="en-IN" sz="4500" dirty="0" smtClean="0">
                <a:latin typeface="Segoe UI Emoji" panose="020B0502040204020203" pitchFamily="34" charset="0"/>
                <a:ea typeface="Segoe UI Emoji" panose="020B0502040204020203" pitchFamily="34" charset="0"/>
              </a:rPr>
              <a:t>BCA </a:t>
            </a:r>
            <a:r>
              <a:rPr lang="en-US" sz="4500" spc="-9" dirty="0" smtClean="0">
                <a:latin typeface="Segoe UI Emoji" panose="020B0502040204020203" pitchFamily="34" charset="0"/>
                <a:ea typeface="Segoe UI Emoji" panose="020B0502040204020203" pitchFamily="34" charset="0"/>
                <a:cs typeface="Arial"/>
              </a:rPr>
              <a:t>and a student of Bachelor of computer applications in </a:t>
            </a:r>
            <a:r>
              <a:rPr lang="en-US" sz="4500" spc="-9" dirty="0" err="1" smtClean="0">
                <a:latin typeface="Segoe UI Emoji" panose="020B0502040204020203" pitchFamily="34" charset="0"/>
                <a:ea typeface="Segoe UI Emoji" panose="020B0502040204020203" pitchFamily="34" charset="0"/>
                <a:cs typeface="Arial"/>
              </a:rPr>
              <a:t>Vth</a:t>
            </a:r>
            <a:r>
              <a:rPr lang="en-US" sz="4500" spc="-9" dirty="0" smtClean="0">
                <a:latin typeface="Segoe UI Emoji" panose="020B0502040204020203" pitchFamily="34" charset="0"/>
                <a:ea typeface="Segoe UI Emoji" panose="020B0502040204020203" pitchFamily="34" charset="0"/>
                <a:cs typeface="Arial"/>
              </a:rPr>
              <a:t> Semester </a:t>
            </a:r>
            <a:r>
              <a:rPr lang="en-US" sz="4500" spc="-9" dirty="0">
                <a:latin typeface="Segoe UI Emoji" panose="020B0502040204020203" pitchFamily="34" charset="0"/>
                <a:ea typeface="Segoe UI Emoji" panose="020B0502040204020203" pitchFamily="34" charset="0"/>
                <a:cs typeface="Arial"/>
              </a:rPr>
              <a:t>of the IIMT  University,</a:t>
            </a:r>
            <a:r>
              <a:rPr lang="en-US" sz="4500" spc="9" dirty="0">
                <a:latin typeface="Segoe UI Emoji" panose="020B0502040204020203" pitchFamily="34" charset="0"/>
                <a:ea typeface="Segoe UI Emoji" panose="020B0502040204020203" pitchFamily="34" charset="0"/>
                <a:cs typeface="Arial"/>
              </a:rPr>
              <a:t> </a:t>
            </a:r>
            <a:r>
              <a:rPr lang="en-US" sz="4500" spc="-9" dirty="0">
                <a:latin typeface="Segoe UI Emoji" panose="020B0502040204020203" pitchFamily="34" charset="0"/>
                <a:ea typeface="Segoe UI Emoji" panose="020B0502040204020203" pitchFamily="34" charset="0"/>
                <a:cs typeface="Arial"/>
              </a:rPr>
              <a:t>Meerut</a:t>
            </a:r>
            <a:r>
              <a:rPr lang="en-US" sz="3800" spc="-9" dirty="0">
                <a:latin typeface="Arial"/>
                <a:cs typeface="Arial"/>
              </a:rPr>
              <a:t>.</a:t>
            </a:r>
            <a:endParaRPr lang="en-US" sz="3800" dirty="0">
              <a:latin typeface="Arial"/>
              <a:cs typeface="Arial"/>
            </a:endParaRPr>
          </a:p>
          <a:p>
            <a:pPr>
              <a:lnSpc>
                <a:spcPct val="100000"/>
              </a:lnSpc>
            </a:pPr>
            <a:endParaRPr lang="en-US" sz="3600" dirty="0">
              <a:latin typeface="Arial"/>
              <a:cs typeface="Arial"/>
            </a:endParaRPr>
          </a:p>
          <a:p>
            <a:pPr>
              <a:spcBef>
                <a:spcPts val="17"/>
              </a:spcBef>
            </a:pPr>
            <a:endParaRPr lang="en-US" sz="3600" dirty="0">
              <a:latin typeface="Arial"/>
              <a:cs typeface="Arial"/>
            </a:endParaRPr>
          </a:p>
          <a:p>
            <a:pPr marL="5999003" marR="9862" indent="0" algn="r">
              <a:lnSpc>
                <a:spcPts val="5384"/>
              </a:lnSpc>
              <a:spcBef>
                <a:spcPts val="500"/>
              </a:spcBef>
              <a:buNone/>
            </a:pPr>
            <a:r>
              <a:rPr lang="en-US" sz="3600" dirty="0">
                <a:latin typeface="Arial"/>
                <a:cs typeface="Arial"/>
              </a:rPr>
              <a:t>DEAN</a:t>
            </a:r>
            <a:r>
              <a:rPr lang="en-US" sz="3600" spc="-9" dirty="0">
                <a:latin typeface="Arial"/>
                <a:cs typeface="Arial"/>
              </a:rPr>
              <a:t>  (Computer Science  Department)</a:t>
            </a:r>
            <a:endParaRPr lang="en-US" sz="3600" dirty="0">
              <a:latin typeface="Arial"/>
              <a:cs typeface="Arial"/>
            </a:endParaRPr>
          </a:p>
          <a:p>
            <a:pPr marL="5999003" marR="9862" indent="0" algn="r">
              <a:lnSpc>
                <a:spcPts val="5384"/>
              </a:lnSpc>
              <a:spcBef>
                <a:spcPts val="500"/>
              </a:spcBef>
              <a:buNone/>
            </a:pPr>
            <a:r>
              <a:rPr lang="en-US" sz="2900" spc="-9" dirty="0">
                <a:latin typeface="Arial"/>
                <a:cs typeface="Arial"/>
              </a:rPr>
              <a:t>IIMT UNIVERSITY , MEERUT UTTER PRADESH</a:t>
            </a:r>
            <a:endParaRPr lang="en-US" sz="2900" dirty="0">
              <a:latin typeface="Arial"/>
              <a:cs typeface="Arial"/>
            </a:endParaRPr>
          </a:p>
          <a:p>
            <a:endParaRPr lang="en-IN" dirty="0"/>
          </a:p>
        </p:txBody>
      </p:sp>
    </p:spTree>
    <p:extLst>
      <p:ext uri="{BB962C8B-B14F-4D97-AF65-F5344CB8AC3E}">
        <p14:creationId xmlns:p14="http://schemas.microsoft.com/office/powerpoint/2010/main" val="696626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54555F-E8AA-40D6-B67A-FDE4FBFD63B1}"/>
              </a:ext>
            </a:extLst>
          </p:cNvPr>
          <p:cNvSpPr>
            <a:spLocks noGrp="1"/>
          </p:cNvSpPr>
          <p:nvPr>
            <p:ph type="title"/>
          </p:nvPr>
        </p:nvSpPr>
        <p:spPr>
          <a:xfrm>
            <a:off x="1719861" y="1066800"/>
            <a:ext cx="9971477" cy="867305"/>
          </a:xfrm>
        </p:spPr>
        <p:txBody>
          <a:bodyPr>
            <a:normAutofit fontScale="90000"/>
          </a:bodyPr>
          <a:lstStyle/>
          <a:p>
            <a:r>
              <a:rPr lang="en-IN" sz="6000" spc="-9" dirty="0">
                <a:latin typeface="Arial"/>
                <a:cs typeface="Arial"/>
              </a:rPr>
              <a:t>ACKNOWLEDGEMENT</a:t>
            </a:r>
            <a:endParaRPr lang="en-IN" dirty="0"/>
          </a:p>
        </p:txBody>
      </p:sp>
      <p:sp>
        <p:nvSpPr>
          <p:cNvPr id="3" name="Content Placeholder 2">
            <a:extLst>
              <a:ext uri="{FF2B5EF4-FFF2-40B4-BE49-F238E27FC236}">
                <a16:creationId xmlns:a16="http://schemas.microsoft.com/office/drawing/2014/main" xmlns="" id="{48A02B76-8D21-4B45-B0A6-C04207EEFD4B}"/>
              </a:ext>
            </a:extLst>
          </p:cNvPr>
          <p:cNvSpPr>
            <a:spLocks noGrp="1"/>
          </p:cNvSpPr>
          <p:nvPr>
            <p:ph idx="1"/>
          </p:nvPr>
        </p:nvSpPr>
        <p:spPr/>
        <p:txBody>
          <a:bodyPr>
            <a:normAutofit fontScale="70000" lnSpcReduction="20000"/>
          </a:bodyPr>
          <a:lstStyle/>
          <a:p>
            <a:pPr marL="0" marR="9862" indent="0" algn="just">
              <a:lnSpc>
                <a:spcPct val="110200"/>
              </a:lnSpc>
              <a:spcBef>
                <a:spcPts val="164"/>
              </a:spcBef>
              <a:buNone/>
            </a:pPr>
            <a:r>
              <a:rPr lang="en-US" sz="3600" spc="-17" dirty="0">
                <a:latin typeface="Arial"/>
                <a:cs typeface="Arial"/>
              </a:rPr>
              <a:t>The </a:t>
            </a:r>
            <a:r>
              <a:rPr lang="en-US" sz="3600" spc="-9" dirty="0">
                <a:latin typeface="Arial"/>
                <a:cs typeface="Arial"/>
              </a:rPr>
              <a:t>satisfaction that accompanies that the successful  completion of </a:t>
            </a:r>
            <a:r>
              <a:rPr lang="en-US" sz="3600" dirty="0">
                <a:latin typeface="Arial"/>
                <a:cs typeface="Arial"/>
              </a:rPr>
              <a:t>any </a:t>
            </a:r>
            <a:r>
              <a:rPr lang="en-US" sz="3600" spc="-9" dirty="0">
                <a:latin typeface="Arial"/>
                <a:cs typeface="Arial"/>
              </a:rPr>
              <a:t>task would be incomplete without the  mention of people whose ceaseless cooperation made </a:t>
            </a:r>
            <a:r>
              <a:rPr lang="en-US" sz="3600" dirty="0">
                <a:latin typeface="Arial"/>
                <a:cs typeface="Arial"/>
              </a:rPr>
              <a:t>it </a:t>
            </a:r>
            <a:r>
              <a:rPr lang="en-US" sz="3600" spc="-9" dirty="0">
                <a:latin typeface="Arial"/>
                <a:cs typeface="Arial"/>
              </a:rPr>
              <a:t>possible, </a:t>
            </a:r>
            <a:r>
              <a:rPr lang="en-US" sz="3600" spc="-17" dirty="0">
                <a:latin typeface="Arial"/>
                <a:cs typeface="Arial"/>
              </a:rPr>
              <a:t>whose </a:t>
            </a:r>
            <a:r>
              <a:rPr lang="en-US" sz="3600" spc="-9" dirty="0">
                <a:latin typeface="Arial"/>
                <a:cs typeface="Arial"/>
              </a:rPr>
              <a:t>constant guidance and encouragement  crown all efforts </a:t>
            </a:r>
            <a:r>
              <a:rPr lang="en-US" sz="3600" spc="-17" dirty="0">
                <a:latin typeface="Arial"/>
                <a:cs typeface="Arial"/>
              </a:rPr>
              <a:t>with</a:t>
            </a:r>
            <a:r>
              <a:rPr lang="en-US" sz="3600" spc="52" dirty="0">
                <a:latin typeface="Arial"/>
                <a:cs typeface="Arial"/>
              </a:rPr>
              <a:t> </a:t>
            </a:r>
            <a:r>
              <a:rPr lang="en-US" sz="3600" spc="-9" dirty="0">
                <a:latin typeface="Arial"/>
                <a:cs typeface="Arial"/>
              </a:rPr>
              <a:t>success.</a:t>
            </a:r>
            <a:endParaRPr lang="en-US" sz="3600" dirty="0">
              <a:latin typeface="Arial"/>
              <a:cs typeface="Arial"/>
            </a:endParaRPr>
          </a:p>
          <a:p>
            <a:pPr marL="0" marR="8766" indent="0" algn="just">
              <a:lnSpc>
                <a:spcPct val="110300"/>
              </a:lnSpc>
              <a:spcBef>
                <a:spcPts val="1734"/>
              </a:spcBef>
              <a:buNone/>
            </a:pPr>
            <a:r>
              <a:rPr lang="en-US" sz="3600" spc="-9" dirty="0">
                <a:latin typeface="Arial"/>
                <a:cs typeface="Arial"/>
              </a:rPr>
              <a:t>We </a:t>
            </a:r>
            <a:r>
              <a:rPr lang="en-US" sz="3600" spc="-17" dirty="0">
                <a:latin typeface="Arial"/>
                <a:cs typeface="Arial"/>
              </a:rPr>
              <a:t>are </a:t>
            </a:r>
            <a:r>
              <a:rPr lang="en-US" sz="3600" spc="-9" dirty="0">
                <a:latin typeface="Arial"/>
                <a:cs typeface="Arial"/>
              </a:rPr>
              <a:t>grateful to our project guide </a:t>
            </a:r>
            <a:r>
              <a:rPr lang="en-US" sz="3600" spc="-9" dirty="0" smtClean="0">
                <a:latin typeface="Arial"/>
                <a:cs typeface="Arial"/>
              </a:rPr>
              <a:t>Mr. Bharat Sir </a:t>
            </a:r>
            <a:r>
              <a:rPr lang="en-US" sz="3600" dirty="0">
                <a:latin typeface="Arial"/>
                <a:cs typeface="Arial"/>
              </a:rPr>
              <a:t>for  </a:t>
            </a:r>
            <a:r>
              <a:rPr lang="en-US" sz="3600" spc="-9" dirty="0">
                <a:latin typeface="Arial"/>
                <a:cs typeface="Arial"/>
              </a:rPr>
              <a:t>the guidance, inspiration and constructive suggestions that  helpful us in the preparation of </a:t>
            </a:r>
            <a:r>
              <a:rPr lang="en-US" sz="3600" dirty="0">
                <a:latin typeface="Arial"/>
                <a:cs typeface="Arial"/>
              </a:rPr>
              <a:t>this</a:t>
            </a:r>
            <a:r>
              <a:rPr lang="en-US" sz="3600" spc="69" dirty="0">
                <a:latin typeface="Arial"/>
                <a:cs typeface="Arial"/>
              </a:rPr>
              <a:t> </a:t>
            </a:r>
            <a:r>
              <a:rPr lang="en-US" sz="3600" spc="-9" dirty="0">
                <a:latin typeface="Arial"/>
                <a:cs typeface="Arial"/>
              </a:rPr>
              <a:t>project.</a:t>
            </a:r>
            <a:endParaRPr lang="en-US" sz="3600" dirty="0">
              <a:latin typeface="Arial"/>
              <a:cs typeface="Arial"/>
            </a:endParaRPr>
          </a:p>
          <a:p>
            <a:pPr marL="5914084" marR="303512" indent="0">
              <a:lnSpc>
                <a:spcPts val="5384"/>
              </a:lnSpc>
              <a:spcBef>
                <a:spcPts val="500"/>
              </a:spcBef>
              <a:buNone/>
            </a:pPr>
            <a:r>
              <a:rPr lang="en-US" sz="3600" b="1" spc="-9" dirty="0" smtClean="0">
                <a:latin typeface="Arial"/>
                <a:cs typeface="Arial"/>
              </a:rPr>
              <a:t>    Anas Khan </a:t>
            </a:r>
          </a:p>
          <a:p>
            <a:pPr marL="5914084" marR="303512" indent="0">
              <a:lnSpc>
                <a:spcPts val="5384"/>
              </a:lnSpc>
              <a:spcBef>
                <a:spcPts val="500"/>
              </a:spcBef>
              <a:buNone/>
            </a:pPr>
            <a:r>
              <a:rPr lang="en-US" sz="3600" dirty="0" smtClean="0">
                <a:latin typeface="Arial"/>
                <a:cs typeface="Arial"/>
              </a:rPr>
              <a:t>IIMT UNIVERSITY</a:t>
            </a:r>
            <a:endParaRPr lang="en-US" sz="3600" dirty="0">
              <a:latin typeface="Arial"/>
              <a:cs typeface="Arial"/>
            </a:endParaRPr>
          </a:p>
          <a:p>
            <a:endParaRPr lang="en-IN" dirty="0"/>
          </a:p>
        </p:txBody>
      </p:sp>
    </p:spTree>
    <p:extLst>
      <p:ext uri="{BB962C8B-B14F-4D97-AF65-F5344CB8AC3E}">
        <p14:creationId xmlns:p14="http://schemas.microsoft.com/office/powerpoint/2010/main" val="3325437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479233-0711-47C1-B5DF-D137FCE0ABAA}"/>
              </a:ext>
            </a:extLst>
          </p:cNvPr>
          <p:cNvSpPr>
            <a:spLocks noGrp="1"/>
          </p:cNvSpPr>
          <p:nvPr>
            <p:ph type="title"/>
          </p:nvPr>
        </p:nvSpPr>
        <p:spPr>
          <a:xfrm>
            <a:off x="1719861" y="914400"/>
            <a:ext cx="9971477" cy="838200"/>
          </a:xfrm>
        </p:spPr>
        <p:txBody>
          <a:bodyPr>
            <a:normAutofit fontScale="90000"/>
          </a:bodyPr>
          <a:lstStyle/>
          <a:p>
            <a:r>
              <a:rPr lang="en-IN" spc="-26" dirty="0"/>
              <a:t>O</a:t>
            </a:r>
            <a:r>
              <a:rPr lang="en-IN" spc="-17" dirty="0"/>
              <a:t>V</a:t>
            </a:r>
            <a:r>
              <a:rPr lang="en-IN" dirty="0"/>
              <a:t>E</a:t>
            </a:r>
            <a:r>
              <a:rPr lang="en-IN" spc="-17" dirty="0"/>
              <a:t>VI</a:t>
            </a:r>
            <a:r>
              <a:rPr lang="en-IN" dirty="0"/>
              <a:t>E</a:t>
            </a:r>
            <a:r>
              <a:rPr lang="en-IN" spc="-17" dirty="0"/>
              <a:t>W</a:t>
            </a:r>
            <a:endParaRPr lang="en-IN" dirty="0"/>
          </a:p>
        </p:txBody>
      </p:sp>
      <p:sp>
        <p:nvSpPr>
          <p:cNvPr id="3" name="Content Placeholder 2">
            <a:extLst>
              <a:ext uri="{FF2B5EF4-FFF2-40B4-BE49-F238E27FC236}">
                <a16:creationId xmlns:a16="http://schemas.microsoft.com/office/drawing/2014/main" xmlns="" id="{507A1F2E-758D-4114-BEBF-3F5EF9F564AC}"/>
              </a:ext>
            </a:extLst>
          </p:cNvPr>
          <p:cNvSpPr>
            <a:spLocks noGrp="1"/>
          </p:cNvSpPr>
          <p:nvPr>
            <p:ph idx="1"/>
          </p:nvPr>
        </p:nvSpPr>
        <p:spPr/>
        <p:txBody>
          <a:bodyPr/>
          <a:lstStyle/>
          <a:p>
            <a:pPr marL="0" indent="0">
              <a:buNone/>
            </a:pPr>
            <a:r>
              <a:rPr lang="en-US" dirty="0" smtClean="0"/>
              <a:t>                           Project </a:t>
            </a:r>
            <a:r>
              <a:rPr lang="en-US" dirty="0"/>
              <a:t>Overview</a:t>
            </a:r>
          </a:p>
          <a:p>
            <a:endParaRPr lang="en-IN" dirty="0"/>
          </a:p>
          <a:p>
            <a:endParaRPr lang="en-IN" dirty="0"/>
          </a:p>
          <a:p>
            <a:endParaRPr lang="en-IN" dirty="0"/>
          </a:p>
        </p:txBody>
      </p:sp>
      <p:graphicFrame>
        <p:nvGraphicFramePr>
          <p:cNvPr id="4" name="Table 3">
            <a:extLst>
              <a:ext uri="{FF2B5EF4-FFF2-40B4-BE49-F238E27FC236}">
                <a16:creationId xmlns:a16="http://schemas.microsoft.com/office/drawing/2014/main" xmlns="" id="{9EEC614C-38D9-4276-B800-30B77CBC7E5B}"/>
              </a:ext>
            </a:extLst>
          </p:cNvPr>
          <p:cNvGraphicFramePr>
            <a:graphicFrameLocks noGrp="1"/>
          </p:cNvGraphicFramePr>
          <p:nvPr>
            <p:extLst>
              <p:ext uri="{D42A27DB-BD31-4B8C-83A1-F6EECF244321}">
                <p14:modId xmlns:p14="http://schemas.microsoft.com/office/powerpoint/2010/main" val="1134308946"/>
              </p:ext>
            </p:extLst>
          </p:nvPr>
        </p:nvGraphicFramePr>
        <p:xfrm>
          <a:off x="1725613" y="4495800"/>
          <a:ext cx="9972675" cy="3962400"/>
        </p:xfrm>
        <a:graphic>
          <a:graphicData uri="http://schemas.openxmlformats.org/drawingml/2006/table">
            <a:tbl>
              <a:tblPr firstRow="1" firstCol="1" bandRow="1">
                <a:tableStyleId>{5C22544A-7EE6-4342-B048-85BDC9FD1C3A}</a:tableStyleId>
              </a:tblPr>
              <a:tblGrid>
                <a:gridCol w="3074987">
                  <a:extLst>
                    <a:ext uri="{9D8B030D-6E8A-4147-A177-3AD203B41FA5}">
                      <a16:colId xmlns:a16="http://schemas.microsoft.com/office/drawing/2014/main" xmlns="" val="1286251391"/>
                    </a:ext>
                  </a:extLst>
                </a:gridCol>
                <a:gridCol w="6897688">
                  <a:extLst>
                    <a:ext uri="{9D8B030D-6E8A-4147-A177-3AD203B41FA5}">
                      <a16:colId xmlns:a16="http://schemas.microsoft.com/office/drawing/2014/main" xmlns="" val="3598663716"/>
                    </a:ext>
                  </a:extLst>
                </a:gridCol>
              </a:tblGrid>
              <a:tr h="1320800">
                <a:tc>
                  <a:txBody>
                    <a:bodyPr/>
                    <a:lstStyle/>
                    <a:p>
                      <a:pPr>
                        <a:lnSpc>
                          <a:spcPct val="107000"/>
                        </a:lnSpc>
                        <a:spcAft>
                          <a:spcPts val="800"/>
                        </a:spcAft>
                      </a:pPr>
                      <a:r>
                        <a:rPr lang="en-IN" sz="3200" dirty="0">
                          <a:effectLst/>
                        </a:rPr>
                        <a:t>Primary skill:</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15240" marB="15240"/>
                </a:tc>
                <a:tc>
                  <a:txBody>
                    <a:bodyPr/>
                    <a:lstStyle/>
                    <a:p>
                      <a:pPr algn="just">
                        <a:lnSpc>
                          <a:spcPct val="107000"/>
                        </a:lnSpc>
                        <a:spcAft>
                          <a:spcPts val="800"/>
                        </a:spcAft>
                      </a:pPr>
                      <a:r>
                        <a:rPr lang="en-IN" sz="3200">
                          <a:effectLst/>
                        </a:rPr>
                        <a:t>Web Development/Programming</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15240" marB="15240"/>
                </a:tc>
                <a:extLst>
                  <a:ext uri="{0D108BD9-81ED-4DB2-BD59-A6C34878D82A}">
                    <a16:rowId xmlns:a16="http://schemas.microsoft.com/office/drawing/2014/main" xmlns="" val="3845272588"/>
                  </a:ext>
                </a:extLst>
              </a:tr>
              <a:tr h="1320800">
                <a:tc>
                  <a:txBody>
                    <a:bodyPr/>
                    <a:lstStyle/>
                    <a:p>
                      <a:pPr algn="ctr">
                        <a:lnSpc>
                          <a:spcPct val="107000"/>
                        </a:lnSpc>
                        <a:spcAft>
                          <a:spcPts val="800"/>
                        </a:spcAft>
                      </a:pPr>
                      <a:r>
                        <a:rPr lang="en-IN" sz="3200" dirty="0">
                          <a:effectLst/>
                        </a:rPr>
                        <a:t>Secondary skills: </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15240" marB="15240"/>
                </a:tc>
                <a:tc>
                  <a:txBody>
                    <a:bodyPr/>
                    <a:lstStyle/>
                    <a:p>
                      <a:pPr>
                        <a:lnSpc>
                          <a:spcPct val="107000"/>
                        </a:lnSpc>
                        <a:spcAft>
                          <a:spcPts val="800"/>
                        </a:spcAft>
                      </a:pPr>
                      <a:r>
                        <a:rPr lang="en-IN" sz="3200" dirty="0" smtClean="0">
                          <a:effectLst/>
                          <a:latin typeface="Calibri" panose="020F0502020204030204" pitchFamily="34" charset="0"/>
                          <a:ea typeface="Calibri" panose="020F0502020204030204" pitchFamily="34" charset="0"/>
                          <a:cs typeface="Times New Roman" panose="02020603050405020304" pitchFamily="18" charset="0"/>
                        </a:rPr>
                        <a:t>HTML,CSS AND JAVASCRIPT,</a:t>
                      </a:r>
                    </a:p>
                    <a:p>
                      <a:pPr>
                        <a:lnSpc>
                          <a:spcPct val="107000"/>
                        </a:lnSpc>
                        <a:spcAft>
                          <a:spcPts val="800"/>
                        </a:spcAft>
                      </a:pPr>
                      <a:r>
                        <a:rPr lang="en-IN" sz="3200" dirty="0" smtClean="0">
                          <a:effectLst/>
                          <a:latin typeface="Calibri" panose="020F0502020204030204" pitchFamily="34" charset="0"/>
                          <a:ea typeface="Calibri" panose="020F0502020204030204" pitchFamily="34" charset="0"/>
                          <a:cs typeface="Times New Roman" panose="02020603050405020304" pitchFamily="18" charset="0"/>
                        </a:rPr>
                        <a:t>Open Weather API, </a:t>
                      </a:r>
                      <a:r>
                        <a:rPr lang="en-IN" sz="3200" dirty="0" err="1" smtClean="0">
                          <a:effectLst/>
                          <a:latin typeface="Calibri" panose="020F0502020204030204" pitchFamily="34" charset="0"/>
                          <a:ea typeface="Calibri" panose="020F0502020204030204" pitchFamily="34" charset="0"/>
                          <a:cs typeface="Times New Roman" panose="02020603050405020304" pitchFamily="18" charset="0"/>
                        </a:rPr>
                        <a:t>Vscode</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15240" marB="15240"/>
                </a:tc>
                <a:extLst>
                  <a:ext uri="{0D108BD9-81ED-4DB2-BD59-A6C34878D82A}">
                    <a16:rowId xmlns:a16="http://schemas.microsoft.com/office/drawing/2014/main" xmlns="" val="45103156"/>
                  </a:ext>
                </a:extLst>
              </a:tr>
              <a:tr h="1320800">
                <a:tc>
                  <a:txBody>
                    <a:bodyPr/>
                    <a:lstStyle/>
                    <a:p>
                      <a:pPr algn="ctr">
                        <a:lnSpc>
                          <a:spcPct val="107000"/>
                        </a:lnSpc>
                        <a:spcAft>
                          <a:spcPts val="800"/>
                        </a:spcAft>
                      </a:pPr>
                      <a:r>
                        <a:rPr lang="en-IN" sz="3200" dirty="0">
                          <a:effectLst/>
                        </a:rPr>
                        <a:t>Type of website: </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15240" marB="15240"/>
                </a:tc>
                <a:tc>
                  <a:txBody>
                    <a:bodyPr/>
                    <a:lstStyle/>
                    <a:p>
                      <a:pPr>
                        <a:lnSpc>
                          <a:spcPct val="107000"/>
                        </a:lnSpc>
                        <a:spcAft>
                          <a:spcPts val="800"/>
                        </a:spcAft>
                      </a:pPr>
                      <a:r>
                        <a:rPr lang="en-IN" sz="3200" dirty="0" smtClean="0">
                          <a:effectLst/>
                          <a:latin typeface="+mn-lt"/>
                          <a:ea typeface="+mn-ea"/>
                          <a:cs typeface="+mn-cs"/>
                        </a:rPr>
                        <a:t>Weather</a:t>
                      </a:r>
                      <a:r>
                        <a:rPr lang="en-IN" sz="3200" baseline="0" dirty="0" smtClean="0">
                          <a:effectLst/>
                          <a:latin typeface="+mn-lt"/>
                          <a:ea typeface="+mn-ea"/>
                          <a:cs typeface="+mn-cs"/>
                        </a:rPr>
                        <a:t> Forecasting application</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15240" marB="15240"/>
                </a:tc>
                <a:extLst>
                  <a:ext uri="{0D108BD9-81ED-4DB2-BD59-A6C34878D82A}">
                    <a16:rowId xmlns:a16="http://schemas.microsoft.com/office/drawing/2014/main" xmlns="" val="4104188687"/>
                  </a:ext>
                </a:extLst>
              </a:tr>
            </a:tbl>
          </a:graphicData>
        </a:graphic>
      </p:graphicFrame>
    </p:spTree>
    <p:extLst>
      <p:ext uri="{BB962C8B-B14F-4D97-AF65-F5344CB8AC3E}">
        <p14:creationId xmlns:p14="http://schemas.microsoft.com/office/powerpoint/2010/main" val="755395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3EC986-BDDA-44EF-8C76-6E2F6806672D}"/>
              </a:ext>
            </a:extLst>
          </p:cNvPr>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a:t>SYNOPSIS</a:t>
            </a:r>
            <a:endParaRPr lang="en-IN" dirty="0"/>
          </a:p>
        </p:txBody>
      </p:sp>
      <p:sp>
        <p:nvSpPr>
          <p:cNvPr id="4" name="Rectangle 3"/>
          <p:cNvSpPr/>
          <p:nvPr/>
        </p:nvSpPr>
        <p:spPr>
          <a:xfrm>
            <a:off x="1726070" y="3733800"/>
            <a:ext cx="10237330" cy="4832092"/>
          </a:xfrm>
          <a:prstGeom prst="rect">
            <a:avLst/>
          </a:prstGeom>
        </p:spPr>
        <p:txBody>
          <a:bodyPr wrap="square">
            <a:spAutoFit/>
          </a:bodyPr>
          <a:lstStyle/>
          <a:p>
            <a:r>
              <a:rPr lang="en-IN" sz="2800" dirty="0" smtClean="0"/>
              <a:t>A ‘Weather Forecasting Web Application” allows  user to check the current weather conditions immediately it provides accurate information</a:t>
            </a:r>
          </a:p>
          <a:p>
            <a:r>
              <a:rPr lang="en-IN" sz="2800" dirty="0" smtClean="0"/>
              <a:t> Weather </a:t>
            </a:r>
            <a:r>
              <a:rPr lang="en-IN" sz="2800" dirty="0"/>
              <a:t>is the mix of events that happen each day in our atmosphere and is different in different parts of the world and changes over minutes, hours, days, and weeks. Rain and dull clouds, windy blue skies, cold snow, and sticky heat are very different conditions, yet they are all-weather. According to the Wikipedia definition:</a:t>
            </a:r>
          </a:p>
          <a:p>
            <a:endParaRPr lang="en-IN" sz="2800" dirty="0"/>
          </a:p>
          <a:p>
            <a:r>
              <a:rPr lang="en-IN" sz="2800" u="sng" dirty="0"/>
              <a:t>Weather is the state of the atmosphere</a:t>
            </a:r>
            <a:r>
              <a:rPr lang="en-IN" sz="2800" dirty="0" smtClean="0"/>
              <a:t>.</a:t>
            </a:r>
          </a:p>
          <a:p>
            <a:r>
              <a:rPr lang="en-IN" sz="2800" dirty="0" smtClean="0"/>
              <a:t>The Project Can be access in mobile as well through:-</a:t>
            </a:r>
          </a:p>
          <a:p>
            <a:r>
              <a:rPr lang="en-IN" sz="2800" dirty="0"/>
              <a:t>https://weatherappimt.netlify.app/</a:t>
            </a:r>
          </a:p>
        </p:txBody>
      </p:sp>
    </p:spTree>
    <p:extLst>
      <p:ext uri="{BB962C8B-B14F-4D97-AF65-F5344CB8AC3E}">
        <p14:creationId xmlns:p14="http://schemas.microsoft.com/office/powerpoint/2010/main" val="2396490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800" y="1143000"/>
            <a:ext cx="11506200" cy="15019496"/>
          </a:xfrm>
          <a:prstGeom prst="rect">
            <a:avLst/>
          </a:prstGeom>
        </p:spPr>
        <p:txBody>
          <a:bodyPr wrap="square">
            <a:spAutoFit/>
          </a:bodyPr>
          <a:lstStyle/>
          <a:p>
            <a:r>
              <a:rPr lang="en-IN" sz="4000" dirty="0" smtClean="0"/>
              <a:t>An input for users to type the city name </a:t>
            </a:r>
          </a:p>
          <a:p>
            <a:r>
              <a:rPr lang="en-IN" sz="4000" dirty="0" smtClean="0"/>
              <a:t>And a Locate button to fetch the data i.e. latitude and longitude from the user machine to deliver the current </a:t>
            </a:r>
          </a:p>
          <a:p>
            <a:r>
              <a:rPr lang="en-IN" sz="4000" dirty="0" smtClean="0"/>
              <a:t>Weather location</a:t>
            </a:r>
          </a:p>
          <a:p>
            <a:r>
              <a:rPr lang="en-IN" sz="4000" dirty="0" smtClean="0"/>
              <a:t>It uses the Open Weather API,</a:t>
            </a:r>
          </a:p>
          <a:p>
            <a:r>
              <a:rPr lang="en-IN" sz="4000" dirty="0" err="1" smtClean="0"/>
              <a:t>OpenWeather</a:t>
            </a:r>
            <a:r>
              <a:rPr lang="en-IN" sz="4000" dirty="0" smtClean="0"/>
              <a:t> </a:t>
            </a:r>
            <a:r>
              <a:rPr lang="en-IN" sz="4000" dirty="0"/>
              <a:t>is a team of IT experts and data scientists that has been practising deep weather data science since 2014. For each point on the globe, </a:t>
            </a:r>
            <a:r>
              <a:rPr lang="en-IN" sz="4000" dirty="0" err="1"/>
              <a:t>OpenWeather</a:t>
            </a:r>
            <a:r>
              <a:rPr lang="en-IN" sz="4000" dirty="0"/>
              <a:t> provides historical, current and forecasted weather data via light-speed APIs. Headquarters in London, UK.</a:t>
            </a:r>
            <a:r>
              <a:rPr lang="en-IN" sz="4000" dirty="0" smtClean="0"/>
              <a:t>  Provides The temperature in </a:t>
            </a:r>
            <a:r>
              <a:rPr lang="en-IN" sz="4000" dirty="0"/>
              <a:t>°</a:t>
            </a:r>
            <a:r>
              <a:rPr lang="en-IN" sz="4000" dirty="0" smtClean="0"/>
              <a:t>C and also Provide Humidity With the Icon showing Current Weather conditions .</a:t>
            </a:r>
            <a:endParaRPr lang="en-IN" sz="4000"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p:txBody>
      </p:sp>
    </p:spTree>
    <p:extLst>
      <p:ext uri="{BB962C8B-B14F-4D97-AF65-F5344CB8AC3E}">
        <p14:creationId xmlns:p14="http://schemas.microsoft.com/office/powerpoint/2010/main" val="4084974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3B930B-EAE4-4213-ABC2-0643E4CBEFCC}"/>
              </a:ext>
            </a:extLst>
          </p:cNvPr>
          <p:cNvSpPr>
            <a:spLocks noGrp="1"/>
          </p:cNvSpPr>
          <p:nvPr>
            <p:ph type="title"/>
          </p:nvPr>
        </p:nvSpPr>
        <p:spPr/>
        <p:txBody>
          <a:bodyPr/>
          <a:lstStyle/>
          <a:p>
            <a:r>
              <a:rPr lang="en-IN" b="1" u="sng" dirty="0" smtClean="0"/>
              <a:t>WEATHER FORECASTING</a:t>
            </a:r>
            <a:r>
              <a:rPr lang="en-IN" dirty="0" smtClean="0"/>
              <a:t> </a:t>
            </a:r>
            <a:endParaRPr lang="en-IN" dirty="0"/>
          </a:p>
        </p:txBody>
      </p:sp>
      <p:sp>
        <p:nvSpPr>
          <p:cNvPr id="3" name="Content Placeholder 2">
            <a:extLst>
              <a:ext uri="{FF2B5EF4-FFF2-40B4-BE49-F238E27FC236}">
                <a16:creationId xmlns:a16="http://schemas.microsoft.com/office/drawing/2014/main" xmlns="" id="{CD05379F-68ED-416C-ACAA-781794876950}"/>
              </a:ext>
            </a:extLst>
          </p:cNvPr>
          <p:cNvSpPr>
            <a:spLocks noGrp="1"/>
          </p:cNvSpPr>
          <p:nvPr>
            <p:ph idx="1"/>
          </p:nvPr>
        </p:nvSpPr>
        <p:spPr>
          <a:xfrm>
            <a:off x="1726069" y="3652198"/>
            <a:ext cx="9971479" cy="5720401"/>
          </a:xfrm>
        </p:spPr>
        <p:txBody>
          <a:bodyPr>
            <a:normAutofit/>
          </a:bodyPr>
          <a:lstStyle/>
          <a:p>
            <a:pPr marL="20818" marR="3973039" indent="0">
              <a:lnSpc>
                <a:spcPct val="148200"/>
              </a:lnSpc>
              <a:spcBef>
                <a:spcPts val="173"/>
              </a:spcBef>
              <a:buNone/>
            </a:pPr>
            <a:r>
              <a:rPr lang="en-US" sz="4800" b="1" u="heavy" spc="-9" dirty="0">
                <a:uFill>
                  <a:solidFill>
                    <a:srgbClr val="000000"/>
                  </a:solidFill>
                </a:uFill>
                <a:latin typeface="Times New Roman"/>
                <a:cs typeface="Times New Roman"/>
              </a:rPr>
              <a:t>PURPOSE</a:t>
            </a:r>
            <a:r>
              <a:rPr lang="en-US" sz="4800" b="1" spc="-9" dirty="0">
                <a:latin typeface="Times New Roman"/>
                <a:cs typeface="Times New Roman"/>
              </a:rPr>
              <a:t>:</a:t>
            </a:r>
            <a:endParaRPr lang="en-US" sz="4800" dirty="0">
              <a:latin typeface="Times New Roman"/>
              <a:cs typeface="Times New Roman"/>
            </a:endParaRPr>
          </a:p>
          <a:p>
            <a:r>
              <a:rPr lang="en-IN" sz="3600" u="heavy" spc="-9" dirty="0" smtClean="0">
                <a:uFill>
                  <a:solidFill>
                    <a:srgbClr val="000000"/>
                  </a:solidFill>
                </a:uFill>
                <a:latin typeface="Times New Roman"/>
                <a:cs typeface="Times New Roman"/>
              </a:rPr>
              <a:t>To Check the Current Weather Status</a:t>
            </a:r>
            <a:endParaRPr lang="en-IN" sz="3600" u="heavy" spc="-9" dirty="0" smtClean="0">
              <a:uFill>
                <a:solidFill>
                  <a:srgbClr val="000000"/>
                </a:solidFill>
              </a:uFill>
              <a:latin typeface="Times New Roman"/>
              <a:cs typeface="Times New Roman"/>
            </a:endParaRPr>
          </a:p>
          <a:p>
            <a:r>
              <a:rPr lang="en-IN" sz="3600" b="1" u="heavy" spc="-9" dirty="0" smtClean="0">
                <a:uFill>
                  <a:solidFill>
                    <a:srgbClr val="000000"/>
                  </a:solidFill>
                </a:uFill>
                <a:latin typeface="Times New Roman"/>
                <a:cs typeface="Times New Roman"/>
              </a:rPr>
              <a:t>SCOPE </a:t>
            </a:r>
            <a:r>
              <a:rPr lang="en-IN" sz="3600" b="1" u="heavy" spc="-9" dirty="0">
                <a:uFill>
                  <a:solidFill>
                    <a:srgbClr val="000000"/>
                  </a:solidFill>
                </a:uFill>
                <a:latin typeface="Times New Roman"/>
                <a:cs typeface="Times New Roman"/>
              </a:rPr>
              <a:t>:</a:t>
            </a:r>
          </a:p>
          <a:p>
            <a:r>
              <a:rPr lang="en-IN" sz="3600" u="heavy" spc="-9" dirty="0" smtClean="0">
                <a:uFill>
                  <a:solidFill>
                    <a:srgbClr val="000000"/>
                  </a:solidFill>
                </a:uFill>
                <a:latin typeface="Times New Roman"/>
                <a:cs typeface="Times New Roman"/>
              </a:rPr>
              <a:t>It allows us to check the weather condition using your geographical location or by entering your city name. </a:t>
            </a:r>
            <a:endParaRPr lang="en-IN" sz="3600" b="1" u="heavy" spc="-9" dirty="0" smtClean="0">
              <a:uFill>
                <a:solidFill>
                  <a:srgbClr val="000000"/>
                </a:solidFill>
              </a:uFill>
              <a:latin typeface="Times New Roman"/>
              <a:cs typeface="Times New Roman"/>
            </a:endParaRPr>
          </a:p>
          <a:p>
            <a:endParaRPr lang="en-IN" b="1" dirty="0"/>
          </a:p>
          <a:p>
            <a:endParaRPr lang="en-IN" dirty="0"/>
          </a:p>
          <a:p>
            <a:endParaRPr lang="en-IN" dirty="0"/>
          </a:p>
        </p:txBody>
      </p:sp>
    </p:spTree>
    <p:extLst>
      <p:ext uri="{BB962C8B-B14F-4D97-AF65-F5344CB8AC3E}">
        <p14:creationId xmlns:p14="http://schemas.microsoft.com/office/powerpoint/2010/main" val="2680464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831</TotalTime>
  <Words>579</Words>
  <Application>Microsoft Office PowerPoint</Application>
  <PresentationFormat>Custom</PresentationFormat>
  <Paragraphs>142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Garamond</vt:lpstr>
      <vt:lpstr>Segoe UI Emoji</vt:lpstr>
      <vt:lpstr>Times New Roman</vt:lpstr>
      <vt:lpstr>Verdana</vt:lpstr>
      <vt:lpstr>Organic</vt:lpstr>
      <vt:lpstr> Project Report On “Weather App ” </vt:lpstr>
      <vt:lpstr>Table of Contents</vt:lpstr>
      <vt:lpstr>PowerPoint Presentation</vt:lpstr>
      <vt:lpstr>CERTIFICATE</vt:lpstr>
      <vt:lpstr>ACKNOWLEDGEMENT</vt:lpstr>
      <vt:lpstr>OVEVIEW</vt:lpstr>
      <vt:lpstr>SYNOPSIS</vt:lpstr>
      <vt:lpstr>PowerPoint Presentation</vt:lpstr>
      <vt:lpstr>WEATHER FORECASTING </vt:lpstr>
      <vt:lpstr>PowerPoint Presentation</vt:lpstr>
      <vt:lpstr>SCREEN SHOTS</vt:lpstr>
      <vt:lpstr>PowerPoint Presentation</vt:lpstr>
      <vt:lpstr>CONCLUSION</vt:lpstr>
      <vt:lpstr>Bibliography</vt:lpstr>
      <vt:lpstr>Thanking You  ANAS KHAN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Word - Project Report1.doc</dc:title>
  <dc:creator>Administrator</dc:creator>
  <cp:lastModifiedBy>Anas</cp:lastModifiedBy>
  <cp:revision>34</cp:revision>
  <cp:lastPrinted>2022-03-09T18:46:11Z</cp:lastPrinted>
  <dcterms:created xsi:type="dcterms:W3CDTF">2021-12-07T09:52:57Z</dcterms:created>
  <dcterms:modified xsi:type="dcterms:W3CDTF">2022-03-09T18:46:19Z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2008-07-04T00:00:00Z</vt:filetime>
  </property>
  <property fmtid="{D5CDD505-2E9C-101B-9397-08002B2CF9AE}" pid="3" name="Creator">
    <vt:lpwstr>PScript5.dll Version 5.2.2</vt:lpwstr>
  </property>
  <property fmtid="{D5CDD505-2E9C-101B-9397-08002B2CF9AE}" pid="4" name="LastSaved">
    <vt:filetime>2021-12-07T00:00:00Z</vt:filetime>
  </property>
</Properties>
</file>