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FB6830-DBF5-4FEE-9D8B-8A60E2DB49CD}" v="265" dt="2023-11-12T08:17:52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7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عيسى العشيبات" userId="S::2001788865@jolearn.jo::71e399b5-70d9-417a-9437-40aa8af294b1" providerId="AD" clId="Web-{1CFB6830-DBF5-4FEE-9D8B-8A60E2DB49CD}"/>
    <pc:docChg chg="addSld modSld">
      <pc:chgData name="عيسى العشيبات" userId="S::2001788865@jolearn.jo::71e399b5-70d9-417a-9437-40aa8af294b1" providerId="AD" clId="Web-{1CFB6830-DBF5-4FEE-9D8B-8A60E2DB49CD}" dt="2023-11-12T08:17:52.534" v="263"/>
      <pc:docMkLst>
        <pc:docMk/>
      </pc:docMkLst>
      <pc:sldChg chg="modSp">
        <pc:chgData name="عيسى العشيبات" userId="S::2001788865@jolearn.jo::71e399b5-70d9-417a-9437-40aa8af294b1" providerId="AD" clId="Web-{1CFB6830-DBF5-4FEE-9D8B-8A60E2DB49CD}" dt="2023-11-12T08:06:30.242" v="167" actId="20577"/>
        <pc:sldMkLst>
          <pc:docMk/>
          <pc:sldMk cId="1260572318" sldId="256"/>
        </pc:sldMkLst>
        <pc:spChg chg="mod">
          <ac:chgData name="عيسى العشيبات" userId="S::2001788865@jolearn.jo::71e399b5-70d9-417a-9437-40aa8af294b1" providerId="AD" clId="Web-{1CFB6830-DBF5-4FEE-9D8B-8A60E2DB49CD}" dt="2023-11-12T08:00:54.325" v="69" actId="20577"/>
          <ac:spMkLst>
            <pc:docMk/>
            <pc:sldMk cId="1260572318" sldId="256"/>
            <ac:spMk id="2" creationId="{00000000-0000-0000-0000-000000000000}"/>
          </ac:spMkLst>
        </pc:spChg>
        <pc:spChg chg="mod">
          <ac:chgData name="عيسى العشيبات" userId="S::2001788865@jolearn.jo::71e399b5-70d9-417a-9437-40aa8af294b1" providerId="AD" clId="Web-{1CFB6830-DBF5-4FEE-9D8B-8A60E2DB49CD}" dt="2023-11-12T08:06:30.242" v="167" actId="20577"/>
          <ac:spMkLst>
            <pc:docMk/>
            <pc:sldMk cId="1260572318" sldId="256"/>
            <ac:spMk id="3" creationId="{00000000-0000-0000-0000-000000000000}"/>
          </ac:spMkLst>
        </pc:spChg>
      </pc:sldChg>
      <pc:sldChg chg="addSp delSp modSp new">
        <pc:chgData name="عيسى العشيبات" userId="S::2001788865@jolearn.jo::71e399b5-70d9-417a-9437-40aa8af294b1" providerId="AD" clId="Web-{1CFB6830-DBF5-4FEE-9D8B-8A60E2DB49CD}" dt="2023-11-12T08:17:52.534" v="263"/>
        <pc:sldMkLst>
          <pc:docMk/>
          <pc:sldMk cId="715529525" sldId="257"/>
        </pc:sldMkLst>
        <pc:spChg chg="del mod">
          <ac:chgData name="عيسى العشيبات" userId="S::2001788865@jolearn.jo::71e399b5-70d9-417a-9437-40aa8af294b1" providerId="AD" clId="Web-{1CFB6830-DBF5-4FEE-9D8B-8A60E2DB49CD}" dt="2023-11-12T08:16:36.484" v="262"/>
          <ac:spMkLst>
            <pc:docMk/>
            <pc:sldMk cId="715529525" sldId="257"/>
            <ac:spMk id="2" creationId="{926FB366-09D2-3C07-9128-EC3489E08DE7}"/>
          </ac:spMkLst>
        </pc:spChg>
        <pc:spChg chg="add del mod">
          <ac:chgData name="عيسى العشيبات" userId="S::2001788865@jolearn.jo::71e399b5-70d9-417a-9437-40aa8af294b1" providerId="AD" clId="Web-{1CFB6830-DBF5-4FEE-9D8B-8A60E2DB49CD}" dt="2023-11-12T08:17:52.534" v="263"/>
          <ac:spMkLst>
            <pc:docMk/>
            <pc:sldMk cId="715529525" sldId="257"/>
            <ac:spMk id="5" creationId="{7BADB83C-86BF-3ADD-6470-C7C1DC22345A}"/>
          </ac:spMkLst>
        </pc:spChg>
      </pc:sldChg>
      <pc:sldChg chg="new">
        <pc:chgData name="عيسى العشيبات" userId="S::2001788865@jolearn.jo::71e399b5-70d9-417a-9437-40aa8af294b1" providerId="AD" clId="Web-{1CFB6830-DBF5-4FEE-9D8B-8A60E2DB49CD}" dt="2023-11-12T08:06:31.867" v="169"/>
        <pc:sldMkLst>
          <pc:docMk/>
          <pc:sldMk cId="2301033075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28/04/1445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9090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28/04/1445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3843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28/04/1445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976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28/04/1445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012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28/04/1445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041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28/04/1445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4809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28/04/1445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4726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28/04/1445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582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28/04/1445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4760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28/04/1445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5447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28/04/1445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632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AD8A0-A39F-4AAD-B08F-7E7A2E358CB0}" type="datetimeFigureOut">
              <a:rPr lang="ar-SA" smtClean="0"/>
              <a:t>28/04/1445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5286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>
                <a:ea typeface="Calibri Light"/>
                <a:cs typeface="Times New Roman"/>
              </a:rPr>
              <a:t>المقدمة 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ar-SA" dirty="0">
                <a:ea typeface="Calibri"/>
                <a:cs typeface="Arial"/>
              </a:rPr>
              <a:t>تكمن أهمية </a:t>
            </a:r>
            <a:r>
              <a:rPr lang="ar-SA" dirty="0" err="1">
                <a:ea typeface="Calibri"/>
                <a:cs typeface="Arial"/>
              </a:rPr>
              <a:t>االشركات</a:t>
            </a:r>
            <a:r>
              <a:rPr lang="ar-SA" dirty="0">
                <a:ea typeface="Calibri"/>
                <a:cs typeface="Arial"/>
              </a:rPr>
              <a:t> </a:t>
            </a:r>
            <a:r>
              <a:rPr lang="ar-SA" dirty="0" err="1">
                <a:ea typeface="Calibri"/>
                <a:cs typeface="Arial"/>
              </a:rPr>
              <a:t>الزراعيه</a:t>
            </a:r>
            <a:r>
              <a:rPr lang="ar-SA" dirty="0">
                <a:ea typeface="Calibri"/>
                <a:cs typeface="Arial"/>
              </a:rPr>
              <a:t> في وقتنا الحالي بتوفير </a:t>
            </a:r>
            <a:r>
              <a:rPr lang="ar-SA" dirty="0" err="1">
                <a:ea typeface="Calibri"/>
                <a:cs typeface="Arial"/>
              </a:rPr>
              <a:t>الأسمده</a:t>
            </a:r>
            <a:r>
              <a:rPr lang="ar-SA" dirty="0">
                <a:ea typeface="Calibri"/>
                <a:cs typeface="Arial"/>
              </a:rPr>
              <a:t> والمبيدات </a:t>
            </a:r>
            <a:r>
              <a:rPr lang="ar-SA" dirty="0" err="1">
                <a:ea typeface="Calibri"/>
                <a:cs typeface="Arial"/>
              </a:rPr>
              <a:t>الحشريه</a:t>
            </a:r>
            <a:r>
              <a:rPr lang="ar-SA" dirty="0">
                <a:ea typeface="Calibri"/>
                <a:cs typeface="Arial"/>
              </a:rPr>
              <a:t> وتحسين نوعية </a:t>
            </a:r>
            <a:r>
              <a:rPr lang="ar-SA" dirty="0" err="1">
                <a:ea typeface="Calibri"/>
                <a:cs typeface="Arial"/>
              </a:rPr>
              <a:t>الأغذيه</a:t>
            </a:r>
            <a:r>
              <a:rPr lang="ar-SA" dirty="0">
                <a:ea typeface="Calibri"/>
                <a:cs typeface="Arial"/>
              </a:rPr>
              <a:t> ومدى جودتها </a:t>
            </a:r>
          </a:p>
        </p:txBody>
      </p:sp>
    </p:spTree>
    <p:extLst>
      <p:ext uri="{BB962C8B-B14F-4D97-AF65-F5344CB8AC3E}">
        <p14:creationId xmlns:p14="http://schemas.microsoft.com/office/powerpoint/2010/main" val="126057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0EABE-FAD1-390D-A939-1DEE9EE0E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2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4BC9-70CC-C059-2ACD-187B1B2A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522B0-FA94-81FA-5813-B983DB8A8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33075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نسق Office</vt:lpstr>
      <vt:lpstr>المقدمة 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107</cp:revision>
  <dcterms:created xsi:type="dcterms:W3CDTF">2023-11-12T07:51:30Z</dcterms:created>
  <dcterms:modified xsi:type="dcterms:W3CDTF">2023-11-12T08:17:52Z</dcterms:modified>
</cp:coreProperties>
</file>