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D49957-DA3E-ED44-C919-01BEA401AA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F429134-96EA-B676-A587-AF19D82484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52188C4-B07C-5483-108A-0E93F65BFF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64A43E-EA56-4C73-B36F-B095FCC765C9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EE44972-F4CA-FD0C-A1C5-2C6AB8C6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261366A-CA88-1A61-466B-AA2FDFCCBC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E877F4-0672-44D7-937D-6B3001004ADB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923687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B285EB-7EF2-8606-9AA7-645EC2600E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2F9D605-2E08-833A-0ABE-205FFD6E022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7C46ED1-FF1E-8FDE-DE3E-84332DF20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1CA24E-76E2-470F-A2B3-45515F8AE064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EF1F194-0327-78B7-992A-E1CDCCE17A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A1D9D22-E5F3-07DE-90AE-379F030B91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A9434B-0242-468D-8CB9-5E94D774C5B6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62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19F74F36-BCEA-0913-C43F-816E6D5A1A9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2203ADC-11DD-24BC-6F4F-8356D0E6AFD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72970BD-179D-0AB0-5DE3-0139E44189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6A01A5-3F09-42B4-9A48-44E3CA91E45D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5A15781-2CF1-815F-6651-152CA12900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D6BCC26-44FD-4047-D07B-23E4B19784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4F240C-F9CE-4E3E-B12F-AD2AD6391E33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976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9EE1DBD-3274-2898-AC61-A33EF23BDC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CB7C5D2-D60B-2EAF-03CD-802A93B585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A7AFA3C-ECAC-2412-016D-5AACDE4572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A9B07B-240E-4D62-8E1E-A94FE0163AB5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F9FE1FD-0C3D-0E0F-A438-66CED2EF89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2FA88F5-4B83-BC76-5ED9-4A0B2AB25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7DFD7C-1374-4B9C-AB9E-10EB82F5C5B6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6745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576B2AA-0B6B-6A43-7A4B-DDB419213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EEF3458-4DB6-05E4-3E60-417DA2EFB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C5BAFCA-4249-E8A5-25C4-C1DFF3F15C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E5DF3-A4FF-4D97-8BE4-963E811A8E01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389E660-2817-3EFC-0EAB-E9EA59B449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5618E26-BC73-A06D-E298-0D73E22B37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21357A-2931-4781-B68A-1FA7619B1FE9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85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6B90B5B-928B-99D9-550C-7E736F31C8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A46AFC-2307-1B83-F414-98B6A85799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DE03185-3008-34E3-5859-603C8A431BB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698E263-1F67-8571-9558-6878B719EB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5C64CB-D782-4437-BFA9-A1BCF9710E2A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CAF8241-6EDC-4727-8630-854F142947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BE12FCB-77C8-37B6-C494-C72F1DD431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41F05B-11A2-4DB7-A70E-C42CC33225C9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478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058D6D-B116-9391-1D8A-B6754F158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B344EC9-0EBD-25E5-5285-1144B4030D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9F9593D-ED14-B281-0868-613711A171A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5E2DE73-14D4-006B-A5CD-DE6A36A1D8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2C70719-310C-61C6-C490-7061949A4E2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1C5A53DD-5F89-CC3D-9C74-9EB8AC9ECD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E3802A-D0D4-4621-8E26-CC6CD3852B57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3DC9918D-74F4-E6E1-8094-9532911FB8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FB43C4E-1872-F6E9-BE26-C9528E79ED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908343-9CBF-4F72-A846-DF2BB45F7C6C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0176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17BA72-CF37-9CF4-E258-18452F1AEC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6700F6FE-EE9D-279B-CE25-1B0F6911A1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863AF2-D941-4048-8D70-D1C956628BB3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7F2B23F-1C35-D41D-A6BB-8E253783F4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B9536E6-CD08-C47E-C95D-2FB655A217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9338AF-FDD0-487C-859A-B227C3647CE0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8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93E9BB6F-696F-C7B8-62B1-3A1E2038A0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539737-2197-49BD-A411-BB419518D1B8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F641E66-7CE6-895D-867A-6CA24CC63F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301BF35-B95A-048A-E7A8-A548DE6B7F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86461B-E38E-4851-AFB1-CD2CF952606E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67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F01157-2DFD-0B73-E890-0A18DF005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ABFA7D2-5B00-D10F-F70E-08214859F2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57B6FA3-A294-A5A4-8B04-3E3755FC47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AE79594-FAB9-1513-A7D5-BAE9366B53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0F423A-ECF5-4200-829C-4B92E835ACFB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1A8C228-9767-F9B2-0C53-93C5BF7492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FB054A3-03DE-3DC5-DD78-412D010E40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9E2C0F-12FE-492D-926F-CFEC8C172FB5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427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2BA9D9F-9DF3-6E7C-2013-1E142AC781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22C9B80D-00F2-646B-FA81-F12EB503158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6857007-78A7-F702-2B4D-DB04719F191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6C4B1B9-D625-91BC-5210-5BC420BAD5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323ADF-15FA-433C-AD85-082732748C31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043CE93-E23B-AE5B-2B12-3142F69092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BE4D98B-1DDD-916B-77B4-ADEF7C8A1F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02B2DE-49B9-44A5-B4C5-4C78F0558971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664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132E208E-C0E6-8778-7DC8-D624E84715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0BC0C49-7A8E-205F-10D2-299B4B27A1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ACBD64-2EEB-F1A7-9421-B0943AD8290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ar-SA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cs typeface="Arial" pitchFamily="34"/>
              </a:defRPr>
            </a:lvl1pPr>
          </a:lstStyle>
          <a:p>
            <a:pPr lvl="0"/>
            <a:fld id="{6C8271C1-BCE1-4F61-8547-E8910081ED64}" type="datetime1">
              <a:rPr lang="ar-SA"/>
              <a:pPr lvl="0"/>
              <a:t>18/07/1445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67DD166-F40E-64F4-9F72-1441BDF7F0E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ar-SA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cs typeface="Arial" pitchFamily="34"/>
              </a:defRPr>
            </a:lvl1pPr>
          </a:lstStyle>
          <a:p>
            <a:pPr lvl="0"/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119697B-0566-628A-B85A-823DDD37D96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ar-SA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cs typeface="Arial" pitchFamily="34"/>
              </a:defRPr>
            </a:lvl1pPr>
          </a:lstStyle>
          <a:p>
            <a:pPr lvl="0"/>
            <a:fld id="{20336A92-E1ED-4473-8C32-A84DDD2DC38B}" type="slidenum"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r" defTabSz="914400" rtl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ar-SA" sz="4400" b="0" i="0" u="none" strike="noStrike" kern="1200" cap="none" spc="0" baseline="0">
          <a:solidFill>
            <a:srgbClr val="000000"/>
          </a:solidFill>
          <a:uFillTx/>
          <a:latin typeface="Calibri Light"/>
          <a:cs typeface="Times New Roman" pitchFamily="18"/>
        </a:defRPr>
      </a:lvl1pPr>
    </p:titleStyle>
    <p:bodyStyle>
      <a:lvl1pPr marL="228600" marR="0" lvl="0" indent="-228600" algn="r" defTabSz="914400" rtl="1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ar-SA" sz="2800" b="0" i="0" u="none" strike="noStrike" kern="1200" cap="none" spc="0" baseline="0">
          <a:solidFill>
            <a:srgbClr val="000000"/>
          </a:solidFill>
          <a:uFillTx/>
          <a:latin typeface="Calibri"/>
          <a:cs typeface="Arial" pitchFamily="34"/>
        </a:defRPr>
      </a:lvl1pPr>
      <a:lvl2pPr marL="685800" marR="0" lvl="1" indent="-228600" algn="r" defTabSz="914400" rtl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ar-SA" sz="2400" b="0" i="0" u="none" strike="noStrike" kern="1200" cap="none" spc="0" baseline="0">
          <a:solidFill>
            <a:srgbClr val="000000"/>
          </a:solidFill>
          <a:uFillTx/>
          <a:latin typeface="Calibri"/>
          <a:cs typeface="Arial" pitchFamily="34"/>
        </a:defRPr>
      </a:lvl2pPr>
      <a:lvl3pPr marL="1143000" marR="0" lvl="2" indent="-228600" algn="r" defTabSz="914400" rtl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ar-SA" sz="2000" b="0" i="0" u="none" strike="noStrike" kern="1200" cap="none" spc="0" baseline="0">
          <a:solidFill>
            <a:srgbClr val="000000"/>
          </a:solidFill>
          <a:uFillTx/>
          <a:latin typeface="Calibri"/>
          <a:cs typeface="Arial" pitchFamily="34"/>
        </a:defRPr>
      </a:lvl3pPr>
      <a:lvl4pPr marL="1600200" marR="0" lvl="3" indent="-228600" algn="r" defTabSz="914400" rtl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ar-SA" sz="1800" b="0" i="0" u="none" strike="noStrike" kern="1200" cap="none" spc="0" baseline="0">
          <a:solidFill>
            <a:srgbClr val="000000"/>
          </a:solidFill>
          <a:uFillTx/>
          <a:latin typeface="Calibri"/>
          <a:cs typeface="Arial" pitchFamily="34"/>
        </a:defRPr>
      </a:lvl4pPr>
      <a:lvl5pPr marL="2057400" marR="0" lvl="4" indent="-228600" algn="r" defTabSz="914400" rtl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ar-SA" sz="1800" b="0" i="0" u="none" strike="noStrike" kern="1200" cap="none" spc="0" baseline="0">
          <a:solidFill>
            <a:srgbClr val="000000"/>
          </a:solidFill>
          <a:uFillTx/>
          <a:latin typeface="Calibri"/>
          <a:cs typeface="Arial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934939-8389-78BE-486A-BACE5284367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ar-SA">
                <a:cs typeface="Times New Roman"/>
              </a:rPr>
              <a:t>خلف الشمالات انشاء شركات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7567C7B-1837-97C3-80A5-94169C5728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ar-SA">
                <a:cs typeface="Arial"/>
              </a:rPr>
              <a:t>نشاط 1</a:t>
            </a:r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خلف الشمالات انشاء شركات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j</dc:creator>
  <cp:lastModifiedBy>انس محمود سمير الجعافره</cp:lastModifiedBy>
  <cp:revision>16</cp:revision>
  <dcterms:created xsi:type="dcterms:W3CDTF">2023-11-27T06:51:56Z</dcterms:created>
  <dcterms:modified xsi:type="dcterms:W3CDTF">2024-01-28T19:49:19Z</dcterms:modified>
</cp:coreProperties>
</file>