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8F078-F1D2-4248-B8F3-879DA60B63A6}" v="719" dt="2023-11-12T09:38:13.901"/>
    <p1510:client id="{6365F86E-97BB-1A2E-D658-9C189C308074}" v="586" dt="2023-11-14T08:30:09.704"/>
    <p1510:client id="{C023F53B-D487-6122-C2BC-F46A64A71C48}" v="158" dt="2023-11-14T08:39:52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     </a:t>
            </a:r>
            <a:r>
              <a:rPr lang="en-US" err="1">
                <a:ea typeface="Calibri Light"/>
                <a:cs typeface="Calibri Light"/>
              </a:rPr>
              <a:t>يمثل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العطاع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الزراعي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الامتمارفي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البلاان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الاقل</a:t>
            </a:r>
            <a:r>
              <a:rPr lang="en-US">
                <a:ea typeface="Calibri Light"/>
                <a:cs typeface="Calibri Light"/>
              </a:rPr>
              <a:t> </a:t>
            </a:r>
            <a:r>
              <a:rPr lang="en-US" err="1">
                <a:ea typeface="Calibri Light"/>
                <a:cs typeface="Calibri Light"/>
              </a:rPr>
              <a:t>نمو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فهويمثل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الجاتب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الاعيومن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التاتح</a:t>
            </a:r>
            <a:r>
              <a:rPr lang="en-US">
                <a:ea typeface="Calibri Light"/>
                <a:cs typeface="Calibri Light"/>
              </a:rPr>
              <a:t> </a:t>
            </a:r>
            <a:r>
              <a:rPr lang="en-US" err="1">
                <a:ea typeface="Calibri Light"/>
                <a:cs typeface="Calibri Light"/>
              </a:rPr>
              <a:t>المحالي</a:t>
            </a:r>
            <a:r>
              <a:rPr lang="en-US">
                <a:ea typeface="Calibri Light"/>
                <a:cs typeface="Calibri Light"/>
              </a:rPr>
              <a:t> </a:t>
            </a:r>
            <a:r>
              <a:rPr lang="en-US" err="1">
                <a:ea typeface="Calibri Light"/>
                <a:cs typeface="Calibri Light"/>
              </a:rPr>
              <a:t>الاجمالي</a:t>
            </a:r>
            <a:r>
              <a:rPr lang="en-US">
                <a:ea typeface="Calibri Light"/>
                <a:cs typeface="Calibri Light"/>
              </a:rPr>
              <a:t> 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ar-SA">
                <a:ea typeface="Calibri"/>
                <a:cs typeface="Arial"/>
              </a:rPr>
              <a:t>تا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67C8-3B7A-4CF9-6B31-20524EA8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Calibri Light"/>
                <a:cs typeface="Calibri Light"/>
              </a:rPr>
              <a:t>ناست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DF90-2513-185E-D342-B6621404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Calibri"/>
                <a:cs typeface="Calibri"/>
              </a:rPr>
              <a:t>تاست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الشكركة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في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يعد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ممها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الشركة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الاتناح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واالصينع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الزراعي</a:t>
            </a:r>
            <a:r>
              <a:rPr lang="en-US">
                <a:ea typeface="Calibri"/>
                <a:cs typeface="Calibri"/>
              </a:rPr>
              <a:t>  </a:t>
            </a:r>
            <a:r>
              <a:rPr lang="en-US" err="1">
                <a:ea typeface="Calibri"/>
                <a:cs typeface="Calibri"/>
              </a:rPr>
              <a:t>ولهدفالي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التماقل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المزارعبني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الزراعة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الخضو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واالفواكة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وتقوم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يغزها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وتتوبجها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وتغيثها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وايسثو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تعيها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علي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يعدة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اعيلو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مترات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حفوب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شوق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الخد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طوع</a:t>
            </a:r>
            <a:r>
              <a:rPr lang="en-US">
                <a:ea typeface="Calibri"/>
                <a:cs typeface="Calibri"/>
              </a:rPr>
              <a:t> 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err="1">
                <a:ea typeface="Calibri"/>
                <a:cs typeface="Calibri"/>
              </a:rPr>
              <a:t>الزراعة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او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الفعل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هي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عملية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انتاج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لعلف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والالياف</a:t>
            </a:r>
            <a:r>
              <a:rPr lang="en-US">
                <a:ea typeface="Calibri"/>
                <a:cs typeface="Calibri"/>
              </a:rPr>
              <a:t>   </a:t>
            </a:r>
            <a:r>
              <a:rPr lang="en-US" err="1">
                <a:ea typeface="Calibri"/>
                <a:cs typeface="Calibri"/>
              </a:rPr>
              <a:t>والالياف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وسلع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اخرى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كف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ظديف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التربية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النظام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النبات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ولحيوان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علمة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زراعة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هي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مصدر</a:t>
            </a:r>
            <a:r>
              <a:rPr lang="en-US">
                <a:ea typeface="Calibri"/>
                <a:cs typeface="Calibri"/>
              </a:rPr>
              <a:t>  </a:t>
            </a:r>
            <a:r>
              <a:rPr lang="en-US" err="1">
                <a:ea typeface="Calibri"/>
                <a:cs typeface="Calibri"/>
              </a:rPr>
              <a:t>الفعل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زرع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الخب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زرعاا</a:t>
            </a:r>
            <a:r>
              <a:rPr lang="en-US">
                <a:ea typeface="Calibri"/>
                <a:cs typeface="Calibri"/>
              </a:rPr>
              <a:t> ي </a:t>
            </a:r>
            <a:r>
              <a:rPr lang="en-US" err="1">
                <a:ea typeface="Calibri"/>
                <a:cs typeface="Calibri"/>
              </a:rPr>
              <a:t>بزرو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حرث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الارض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الزراعة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اي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هيها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الزر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الخب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حد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يما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الزراعة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كانت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تعني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علم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خلاحة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الارضي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خقط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ولكن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علمة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زراعة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الان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ثعطي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عما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سبق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الزكر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كل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الانشطة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الاساسة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الانتاج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الغزاء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ولعنق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والالياف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شاملة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في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دلك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كل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الشقنمات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المظوبة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التربة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ومعالجة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المسا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شية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والدو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اجن</a:t>
            </a:r>
            <a:r>
              <a:rPr lang="en-US">
                <a:ea typeface="Calibri"/>
                <a:cs typeface="Calibri"/>
              </a:rPr>
              <a:t> 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41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BC19-8C60-7F13-685A-B0C9030D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Calibri Light"/>
                <a:cs typeface="Calibri Light"/>
              </a:rPr>
              <a:t>المقدمه:نشاط</a:t>
            </a:r>
            <a:r>
              <a:rPr lang="en-US">
                <a:ea typeface="Calibri Light"/>
                <a:cs typeface="Calibri Light"/>
              </a:rPr>
              <a:t> .ب.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5E23-A3E0-5DFA-DE4F-59A21934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بدأت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شركه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المواد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الزراعيه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رحلتها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فلسطين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عام</a:t>
            </a:r>
            <a:r>
              <a:rPr lang="en-US">
                <a:ea typeface="Calibri"/>
                <a:cs typeface="Calibri"/>
              </a:rPr>
              <a:t> 1936 </a:t>
            </a:r>
            <a:r>
              <a:rPr lang="en-US" err="1">
                <a:ea typeface="Calibri"/>
                <a:cs typeface="Calibri"/>
              </a:rPr>
              <a:t>ودلك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عندما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افتتح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المهند</a:t>
            </a:r>
            <a:r>
              <a:rPr lang="en-US">
                <a:ea typeface="Calibri"/>
                <a:cs typeface="Calibri"/>
              </a:rPr>
              <a:t> س </a:t>
            </a:r>
            <a:r>
              <a:rPr lang="en-US" err="1">
                <a:ea typeface="Calibri"/>
                <a:cs typeface="Calibri"/>
              </a:rPr>
              <a:t>الزراعي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الواحل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خليل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مقداد</a:t>
            </a:r>
            <a:r>
              <a:rPr lang="en-US">
                <a:ea typeface="Calibri"/>
                <a:cs typeface="Calibri"/>
              </a:rPr>
              <a:t> ي </a:t>
            </a:r>
            <a:r>
              <a:rPr lang="en-US" err="1">
                <a:ea typeface="Calibri"/>
                <a:cs typeface="Calibri"/>
              </a:rPr>
              <a:t>كا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ناصغيرا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يستطيع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خلاله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مساعده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المزعين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المحليبن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المنطقه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طريق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ترويدهم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يافضل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المنتحا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الزراعيه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واعطا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اههم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الصح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تردي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الحكومه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دورا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قي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نجاح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الشركات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حيث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تياتر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الشركات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يمواف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وسيا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سات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الحكومه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فيما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ينملق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ياعمال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والتحاره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العوامل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لاقتصاديه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المفتاح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تحديد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الطلب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المنيح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اواخرمه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ادا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كان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قتصاددوله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ينمو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فعاده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مايكون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هناك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المز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يدمن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الاشخاص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لقد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غيرن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تكتر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لوجيا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لاعمال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الصد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يقه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التي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لعمل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بها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الشركات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قفد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يا</a:t>
            </a:r>
            <a:r>
              <a:rPr lang="en-US">
                <a:ea typeface="Calibri"/>
                <a:cs typeface="Calibri"/>
              </a:rPr>
              <a:t> ت </a:t>
            </a:r>
            <a:r>
              <a:rPr lang="en-US" err="1">
                <a:ea typeface="Calibri"/>
                <a:cs typeface="Calibri"/>
              </a:rPr>
              <a:t>بامكان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الشركات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الصغبره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استخدام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التكنو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لو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جيا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مثل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برنامج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الكمبير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تروالاتوتث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الاقتا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فس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مع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الشركاتالكييرة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وتعني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الاجور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المرتفعة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ولارباح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الاكبر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الحكومة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ستتلقي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لمزيد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من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الضرا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ويمكنها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انفاق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المزيد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علي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الخدمات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الاساسيه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يمكن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يكون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للتغييرات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في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هيكل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وعادات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المجتمع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كبيرة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علي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سبيل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المثال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يوثر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نمط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حياه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المستهلك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علي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خيارات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العملاء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وسلوك</a:t>
            </a:r>
            <a:r>
              <a:rPr lang="en-US"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8809716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نسق Office</vt:lpstr>
      <vt:lpstr>     يمثل العطاع الزراعي الامتمارفي البلاان الاقل نمو فهويمثل الجاتب الاعيومن التاتح المحالي الاجمالي </vt:lpstr>
      <vt:lpstr>ناست</vt:lpstr>
      <vt:lpstr>المقدمه:نشاط .ب.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2023-11-12T09:01:11Z</dcterms:created>
  <dcterms:modified xsi:type="dcterms:W3CDTF">2023-12-04T07:01:10Z</dcterms:modified>
</cp:coreProperties>
</file>