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66" r:id="rId2"/>
    <p:sldId id="272" r:id="rId3"/>
    <p:sldId id="273" r:id="rId4"/>
    <p:sldId id="274" r:id="rId5"/>
    <p:sldId id="256" r:id="rId6"/>
    <p:sldId id="267" r:id="rId7"/>
    <p:sldId id="268" r:id="rId8"/>
    <p:sldId id="269" r:id="rId9"/>
    <p:sldId id="270" r:id="rId10"/>
    <p:sldId id="271" r:id="rId11"/>
    <p:sldId id="258" r:id="rId12"/>
    <p:sldId id="257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11743-77C2-37BC-12DD-E7E22243DABF}" v="793" dt="2023-11-27T07:28:42.652"/>
    <p1510:client id="{B3E5637A-39BF-2938-727B-C49517533871}" v="602" dt="2023-11-28T08:27:32.494"/>
    <p1510:client id="{B9526F85-4DB2-0507-B47B-26A97BE0DB9B}" v="3" dt="2023-11-28T08:42:00.116"/>
    <p1510:client id="{DA88D298-D82F-CF6F-4C63-CA32363237B0}" v="48" dt="2023-11-23T07:05:07.471"/>
    <p1510:client id="{E885539E-3CB0-4085-8B75-C1B035B4FFB7}" v="759" dt="2023-11-22T07:18:46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مؤيد النوايشه" userId="S::2001663346@jolearn.jo::e98c90c9-e683-4b1b-b912-7bc4c969ea55" providerId="AD" clId="Web-{B9526F85-4DB2-0507-B47B-26A97BE0DB9B}"/>
    <pc:docChg chg="addSld">
      <pc:chgData name="مؤيد النوايشه" userId="S::2001663346@jolearn.jo::e98c90c9-e683-4b1b-b912-7bc4c969ea55" providerId="AD" clId="Web-{B9526F85-4DB2-0507-B47B-26A97BE0DB9B}" dt="2023-11-28T08:42:00.116" v="2"/>
      <pc:docMkLst>
        <pc:docMk/>
      </pc:docMkLst>
      <pc:sldChg chg="new">
        <pc:chgData name="مؤيد النوايشه" userId="S::2001663346@jolearn.jo::e98c90c9-e683-4b1b-b912-7bc4c969ea55" providerId="AD" clId="Web-{B9526F85-4DB2-0507-B47B-26A97BE0DB9B}" dt="2023-11-28T08:41:12.615" v="0"/>
        <pc:sldMkLst>
          <pc:docMk/>
          <pc:sldMk cId="3106110435" sldId="272"/>
        </pc:sldMkLst>
      </pc:sldChg>
      <pc:sldChg chg="new">
        <pc:chgData name="مؤيد النوايشه" userId="S::2001663346@jolearn.jo::e98c90c9-e683-4b1b-b912-7bc4c969ea55" providerId="AD" clId="Web-{B9526F85-4DB2-0507-B47B-26A97BE0DB9B}" dt="2023-11-28T08:41:14.521" v="1"/>
        <pc:sldMkLst>
          <pc:docMk/>
          <pc:sldMk cId="2093394229" sldId="273"/>
        </pc:sldMkLst>
      </pc:sldChg>
      <pc:sldChg chg="new">
        <pc:chgData name="مؤيد النوايشه" userId="S::2001663346@jolearn.jo::e98c90c9-e683-4b1b-b912-7bc4c969ea55" providerId="AD" clId="Web-{B9526F85-4DB2-0507-B47B-26A97BE0DB9B}" dt="2023-11-28T08:42:00.116" v="2"/>
        <pc:sldMkLst>
          <pc:docMk/>
          <pc:sldMk cId="9510203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2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2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5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9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7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1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4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5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F3D6-3ABF-E9BC-6BF2-F46DAEB5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التسويق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A8B-F0FC-B195-C478-52F9CEFC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الخدمة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 </a:t>
            </a:r>
            <a:r>
              <a:rPr lang="en-US" dirty="0" err="1"/>
              <a:t>هو</a:t>
            </a:r>
            <a:r>
              <a:rPr lang="en-US" dirty="0"/>
              <a:t> </a:t>
            </a:r>
            <a:r>
              <a:rPr lang="en-US" dirty="0" err="1"/>
              <a:t>محموعة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 </a:t>
            </a:r>
            <a:r>
              <a:rPr lang="en-US" dirty="0" err="1"/>
              <a:t>الجهود</a:t>
            </a:r>
            <a:r>
              <a:rPr lang="en-US" dirty="0"/>
              <a:t> </a:t>
            </a:r>
            <a:r>
              <a:rPr lang="en-US" dirty="0" err="1"/>
              <a:t>والانشطة</a:t>
            </a:r>
            <a:r>
              <a:rPr lang="en-US" dirty="0"/>
              <a:t> </a:t>
            </a:r>
            <a:r>
              <a:rPr lang="en-US" dirty="0" err="1"/>
              <a:t>التي</a:t>
            </a:r>
            <a:r>
              <a:rPr lang="en-US" dirty="0"/>
              <a:t> </a:t>
            </a:r>
            <a:r>
              <a:rPr lang="en-US" dirty="0" err="1"/>
              <a:t>تسهل</a:t>
            </a:r>
            <a:r>
              <a:rPr lang="en-US" dirty="0"/>
              <a:t> </a:t>
            </a:r>
            <a:r>
              <a:rPr lang="en-US" dirty="0" err="1"/>
              <a:t>وتصاحب</a:t>
            </a:r>
            <a:r>
              <a:rPr lang="en-US" dirty="0"/>
              <a:t> </a:t>
            </a:r>
            <a:r>
              <a:rPr lang="en-US" dirty="0" err="1"/>
              <a:t>انتقال</a:t>
            </a:r>
            <a:r>
              <a:rPr lang="en-US" dirty="0"/>
              <a:t> </a:t>
            </a:r>
            <a:r>
              <a:rPr lang="en-US" dirty="0" err="1"/>
              <a:t>السلعة</a:t>
            </a:r>
            <a:r>
              <a:rPr lang="en-US" dirty="0"/>
              <a:t> </a:t>
            </a:r>
            <a:r>
              <a:rPr lang="en-US" dirty="0" err="1"/>
              <a:t>او</a:t>
            </a:r>
            <a:r>
              <a:rPr lang="en-US" dirty="0"/>
              <a:t> </a:t>
            </a:r>
            <a:r>
              <a:rPr lang="en-US" dirty="0" err="1"/>
              <a:t>او</a:t>
            </a:r>
            <a:r>
              <a:rPr lang="en-US" dirty="0"/>
              <a:t> </a:t>
            </a:r>
            <a:r>
              <a:rPr lang="en-US" dirty="0" err="1"/>
              <a:t>الفكرة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مصدر</a:t>
            </a:r>
            <a:r>
              <a:rPr lang="en-US" dirty="0"/>
              <a:t> </a:t>
            </a:r>
            <a:r>
              <a:rPr lang="en-US" dirty="0" err="1"/>
              <a:t>لنتاجها</a:t>
            </a:r>
            <a:r>
              <a:rPr lang="en-US" dirty="0"/>
              <a:t> </a:t>
            </a:r>
            <a:r>
              <a:rPr lang="en-US" dirty="0" err="1"/>
              <a:t>الي</a:t>
            </a:r>
            <a:r>
              <a:rPr lang="en-US" dirty="0"/>
              <a:t> </a:t>
            </a:r>
            <a:r>
              <a:rPr lang="en-US" dirty="0" err="1"/>
              <a:t>مشتري</a:t>
            </a:r>
            <a:r>
              <a:rPr lang="en-US" dirty="0"/>
              <a:t> </a:t>
            </a:r>
            <a:r>
              <a:rPr lang="en-US" dirty="0" err="1"/>
              <a:t>النافع</a:t>
            </a:r>
            <a:r>
              <a:rPr lang="en-US" dirty="0"/>
              <a:t> </a:t>
            </a:r>
            <a:r>
              <a:rPr lang="en-US" dirty="0" err="1"/>
              <a:t>الاقتاصدية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776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D27-6DA3-B778-0283-6D416528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 </a:t>
            </a:r>
            <a:r>
              <a:rPr lang="en-US" dirty="0" err="1"/>
              <a:t>لشركة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A001-6873-7E7A-2F56-0F90686D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1AA2-B566-DECA-EC04-CB5B80D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الحل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033D-7E16-4EEB-71E4-35ADC116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المتغيرة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التي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تتغير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وفقا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لعدد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العناصر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النتجة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وهذه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ترتبط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مباشرة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انتاج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المنتج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الثابتة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تنطوي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عليها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ادراة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ولكن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خارج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نطاق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لاانتاج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الفعلي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للمنتج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ولا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تتغير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تغير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عدد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العناصر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المنتجة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32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6D87-930D-304F-A3CB-C65AB322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ناشاط</a:t>
            </a:r>
            <a:r>
              <a:rPr lang="en-US" dirty="0">
                <a:cs typeface="Calibri Light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3F52-54D6-630F-8B2F-7BE90CD7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التكليف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التشغيلية</a:t>
            </a:r>
            <a:r>
              <a:rPr lang="en-US" dirty="0">
                <a:cs typeface="Calibri"/>
              </a:rPr>
              <a:t> :</a:t>
            </a:r>
          </a:p>
          <a:p>
            <a:r>
              <a:rPr lang="en-US" dirty="0" err="1">
                <a:cs typeface="Calibri"/>
              </a:rPr>
              <a:t>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التشغيل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الازمة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لانشاء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والحصول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دخل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التشغيل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التشغيلية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اليومية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المتكبدة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لااعمال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30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BFD-D43F-B190-182A-8F7FD137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مصادر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يردات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20C2-45D1-2DB2-D747-58CD5D93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>
                <a:cs typeface="Calibri"/>
              </a:rPr>
              <a:t>مثال1. </a:t>
            </a:r>
            <a:r>
              <a:rPr lang="en-US" dirty="0" err="1">
                <a:cs typeface="Calibri"/>
              </a:rPr>
              <a:t>البنك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ويحفطهن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المصاري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زيادة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جامعه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شباب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وجرها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شفة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عنده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رجل</a:t>
            </a:r>
            <a:r>
              <a:rPr lang="en-US" dirty="0">
                <a:cs typeface="Calibri"/>
              </a:rPr>
              <a:t> مثال2. </a:t>
            </a:r>
            <a:r>
              <a:rPr lang="en-US" dirty="0" err="1">
                <a:cs typeface="Calibri"/>
              </a:rPr>
              <a:t>الفلوي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لزيادة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منك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اسجرهن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واحد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واجا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عدىه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عندك</a:t>
            </a:r>
            <a:r>
              <a:rPr lang="en-US" dirty="0">
                <a:cs typeface="Calibri"/>
              </a:rPr>
              <a:t> مثال3.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ومدوعم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مشهور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مكان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مطعم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واستجرته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محل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عندك.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5568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8300-CA42-F990-AEC1-C0135B0A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اجمالي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البح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7686-BA6A-39DC-85A7-1DA5DF44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.</a:t>
            </a:r>
            <a:r>
              <a:rPr lang="en-US" dirty="0" err="1">
                <a:cs typeface="Calibri" panose="020F0502020204030204"/>
              </a:rPr>
              <a:t>الربح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اجمالي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الابرادات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المبيعات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تكلفة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120.000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صافي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الربح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2.515 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تمويل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الشركة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ربح</a:t>
            </a:r>
          </a:p>
        </p:txBody>
      </p:sp>
    </p:spTree>
    <p:extLst>
      <p:ext uri="{BB962C8B-B14F-4D97-AF65-F5344CB8AC3E}">
        <p14:creationId xmlns:p14="http://schemas.microsoft.com/office/powerpoint/2010/main" val="33524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CD12-8134-6CC3-49D1-69D0B246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FD18-2281-1B28-B753-3D2804C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تزويد</a:t>
            </a:r>
            <a:r>
              <a:rPr lang="en-US" dirty="0"/>
              <a:t> </a:t>
            </a:r>
            <a:r>
              <a:rPr lang="en-US" dirty="0" err="1"/>
              <a:t>المساحت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تقليل</a:t>
            </a:r>
            <a:r>
              <a:rPr lang="en-US" dirty="0"/>
              <a:t> </a:t>
            </a:r>
            <a:r>
              <a:rPr lang="en-US" err="1"/>
              <a:t>المواد</a:t>
            </a:r>
            <a:r>
              <a:rPr lang="en-US" dirty="0"/>
              <a:t> </a:t>
            </a:r>
            <a:r>
              <a:rPr lang="en-US" err="1"/>
              <a:t>المستهلكة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تئجير</a:t>
            </a:r>
            <a:r>
              <a:rPr lang="en-US" dirty="0"/>
              <a:t> </a:t>
            </a:r>
            <a:r>
              <a:rPr lang="en-US" dirty="0" err="1"/>
              <a:t>العقاراة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189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0702-49D0-EA5E-A467-65F87E02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الطالب</a:t>
            </a:r>
            <a:r>
              <a:rPr lang="en-US" dirty="0"/>
              <a:t> .</a:t>
            </a:r>
            <a:r>
              <a:rPr lang="en-US" dirty="0" err="1"/>
              <a:t>مؤيد</a:t>
            </a:r>
            <a:r>
              <a:rPr lang="en-US" dirty="0"/>
              <a:t> </a:t>
            </a:r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تسويق</a:t>
            </a:r>
            <a:r>
              <a:rPr lang="en-US" dirty="0"/>
              <a:t> </a:t>
            </a:r>
            <a:r>
              <a:rPr lang="en-US" dirty="0" err="1"/>
              <a:t>نشاط</a:t>
            </a:r>
            <a:r>
              <a:rPr lang="en-US" dirty="0"/>
              <a:t> أ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E8CF-0CE7-4043-8247-CEE218E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 err="1"/>
              <a:t>نوع</a:t>
            </a:r>
            <a:r>
              <a:rPr lang="en-US" dirty="0"/>
              <a:t> </a:t>
            </a:r>
            <a:r>
              <a:rPr lang="en-US" dirty="0" err="1"/>
              <a:t>الترويج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الاعلان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العلاقات</a:t>
            </a:r>
            <a:r>
              <a:rPr lang="en-US" dirty="0"/>
              <a:t> </a:t>
            </a:r>
            <a:r>
              <a:rPr lang="en-US" dirty="0" err="1"/>
              <a:t>العامة</a:t>
            </a:r>
          </a:p>
          <a:p>
            <a:pPr>
              <a:buClr>
                <a:srgbClr val="8AD0D6"/>
              </a:buClr>
            </a:pPr>
            <a:r>
              <a:rPr lang="en-US" err="1"/>
              <a:t>البيع</a:t>
            </a:r>
            <a:r>
              <a:rPr lang="en-US" dirty="0"/>
              <a:t> </a:t>
            </a:r>
            <a:r>
              <a:rPr lang="en-US" err="1"/>
              <a:t>الشخصي</a:t>
            </a:r>
            <a:endParaRPr lang="en-US" dirty="0" err="1"/>
          </a:p>
          <a:p>
            <a:pPr>
              <a:buClr>
                <a:srgbClr val="8AD0D6"/>
              </a:buClr>
            </a:pPr>
            <a:r>
              <a:rPr lang="en-US" err="1"/>
              <a:t>البريد</a:t>
            </a:r>
            <a:r>
              <a:rPr lang="en-US" dirty="0"/>
              <a:t> </a:t>
            </a:r>
            <a:r>
              <a:rPr lang="en-US" err="1"/>
              <a:t>المباشر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العاية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ترويج</a:t>
            </a:r>
            <a:r>
              <a:rPr lang="en-US" dirty="0"/>
              <a:t> </a:t>
            </a:r>
            <a:r>
              <a:rPr lang="en-US" dirty="0" err="1"/>
              <a:t>البيعات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التسويق</a:t>
            </a:r>
            <a:r>
              <a:rPr lang="en-US" dirty="0"/>
              <a:t> </a:t>
            </a:r>
            <a:r>
              <a:rPr lang="en-US" dirty="0" err="1"/>
              <a:t>الرقمي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1406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8624-60C9-9ED1-AF2D-90E29FDD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تسويق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F848-3537-5210-E5D2-0ED95106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تعريف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 </a:t>
            </a:r>
            <a:r>
              <a:rPr lang="en-US" dirty="0" err="1"/>
              <a:t>غالبا</a:t>
            </a:r>
            <a:r>
              <a:rPr lang="en-US" dirty="0"/>
              <a:t> </a:t>
            </a:r>
            <a:r>
              <a:rPr lang="en-US" dirty="0" err="1"/>
              <a:t>ما</a:t>
            </a:r>
            <a:r>
              <a:rPr lang="en-US" dirty="0"/>
              <a:t> </a:t>
            </a:r>
            <a:r>
              <a:rPr lang="en-US" dirty="0" err="1"/>
              <a:t>يساء</a:t>
            </a:r>
            <a:r>
              <a:rPr lang="en-US" dirty="0"/>
              <a:t> </a:t>
            </a:r>
            <a:r>
              <a:rPr lang="en-US" dirty="0" err="1"/>
              <a:t>فهم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 </a:t>
            </a:r>
            <a:r>
              <a:rPr lang="en-US" dirty="0" err="1"/>
              <a:t>بالنطر</a:t>
            </a:r>
            <a:r>
              <a:rPr lang="en-US" dirty="0"/>
              <a:t> </a:t>
            </a:r>
            <a:r>
              <a:rPr lang="en-US" dirty="0" err="1"/>
              <a:t>اليه</a:t>
            </a:r>
            <a:r>
              <a:rPr lang="en-US" dirty="0"/>
              <a:t> </a:t>
            </a:r>
            <a:r>
              <a:rPr lang="en-US" dirty="0" err="1"/>
              <a:t>باعتباره</a:t>
            </a:r>
            <a:r>
              <a:rPr lang="en-US" dirty="0"/>
              <a:t> </a:t>
            </a:r>
            <a:r>
              <a:rPr lang="en-US" dirty="0" err="1"/>
              <a:t>اعلان</a:t>
            </a:r>
            <a:r>
              <a:rPr lang="en-US" dirty="0"/>
              <a:t> </a:t>
            </a:r>
            <a:r>
              <a:rPr lang="en-US" dirty="0" err="1"/>
              <a:t>او</a:t>
            </a:r>
            <a:r>
              <a:rPr lang="en-US" dirty="0"/>
              <a:t> </a:t>
            </a:r>
            <a:r>
              <a:rPr lang="en-US" dirty="0" err="1"/>
              <a:t>ترويج</a:t>
            </a:r>
            <a:r>
              <a:rPr lang="en-US" dirty="0"/>
              <a:t> </a:t>
            </a:r>
            <a:r>
              <a:rPr lang="en-US" dirty="0" err="1"/>
              <a:t>لكنة</a:t>
            </a:r>
            <a:r>
              <a:rPr lang="en-US" dirty="0"/>
              <a:t> </a:t>
            </a:r>
            <a:r>
              <a:rPr lang="en-US" dirty="0" err="1"/>
              <a:t>يمثل</a:t>
            </a:r>
            <a:r>
              <a:rPr lang="en-US" dirty="0"/>
              <a:t> </a:t>
            </a:r>
            <a:r>
              <a:rPr lang="en-US" dirty="0" err="1"/>
              <a:t>ما</a:t>
            </a:r>
            <a:r>
              <a:rPr lang="en-US" dirty="0"/>
              <a:t> </a:t>
            </a:r>
            <a:r>
              <a:rPr lang="en-US" dirty="0" err="1"/>
              <a:t>هو</a:t>
            </a:r>
            <a:r>
              <a:rPr lang="en-US" dirty="0"/>
              <a:t> </a:t>
            </a:r>
            <a:r>
              <a:rPr lang="en-US" dirty="0" err="1"/>
              <a:t>اكثر</a:t>
            </a:r>
            <a:r>
              <a:rPr lang="en-US" dirty="0"/>
              <a:t> 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هذا</a:t>
            </a:r>
            <a:r>
              <a:rPr lang="en-US" dirty="0"/>
              <a:t> </a:t>
            </a:r>
            <a:r>
              <a:rPr lang="en-US" dirty="0" err="1"/>
              <a:t>يمكن</a:t>
            </a:r>
            <a:r>
              <a:rPr lang="en-US" dirty="0"/>
              <a:t> </a:t>
            </a:r>
            <a:r>
              <a:rPr lang="en-US" dirty="0" err="1"/>
              <a:t>تعريف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 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انة</a:t>
            </a:r>
            <a:r>
              <a:rPr lang="en-US" dirty="0"/>
              <a:t> </a:t>
            </a:r>
            <a:r>
              <a:rPr lang="en-US" dirty="0" err="1"/>
              <a:t>الطريقة</a:t>
            </a:r>
            <a:r>
              <a:rPr lang="en-US" dirty="0"/>
              <a:t> </a:t>
            </a:r>
            <a:r>
              <a:rPr lang="en-US" dirty="0" err="1"/>
              <a:t>التي</a:t>
            </a:r>
            <a:r>
              <a:rPr lang="en-US" dirty="0"/>
              <a:t> </a:t>
            </a:r>
            <a:r>
              <a:rPr lang="en-US" dirty="0" err="1"/>
              <a:t>تتوقع</a:t>
            </a:r>
            <a:r>
              <a:rPr lang="en-US" dirty="0"/>
              <a:t> </a:t>
            </a:r>
            <a:r>
              <a:rPr lang="en-US" dirty="0" err="1"/>
              <a:t>بها</a:t>
            </a:r>
            <a:r>
              <a:rPr lang="en-US" dirty="0"/>
              <a:t> </a:t>
            </a:r>
            <a:r>
              <a:rPr lang="en-US" dirty="0" err="1"/>
              <a:t>الشركة</a:t>
            </a:r>
            <a:r>
              <a:rPr lang="en-US" dirty="0"/>
              <a:t> </a:t>
            </a:r>
            <a:r>
              <a:rPr lang="en-US" dirty="0" err="1"/>
              <a:t>الطالب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منتجاتها</a:t>
            </a:r>
            <a:r>
              <a:rPr lang="en-US" dirty="0"/>
              <a:t> </a:t>
            </a:r>
            <a:r>
              <a:rPr lang="en-US" dirty="0" err="1"/>
              <a:t>او</a:t>
            </a:r>
            <a:r>
              <a:rPr lang="en-US" dirty="0"/>
              <a:t> </a:t>
            </a:r>
            <a:r>
              <a:rPr lang="en-US" dirty="0" err="1"/>
              <a:t>خدماتها</a:t>
            </a:r>
            <a:r>
              <a:rPr lang="en-US" dirty="0"/>
              <a:t> </a:t>
            </a:r>
            <a:r>
              <a:rPr lang="en-US" dirty="0" err="1"/>
              <a:t>او</a:t>
            </a:r>
            <a:r>
              <a:rPr lang="en-US" dirty="0"/>
              <a:t> </a:t>
            </a:r>
            <a:r>
              <a:rPr lang="en-US" dirty="0" err="1"/>
              <a:t>تحفزه</a:t>
            </a:r>
            <a:r>
              <a:rPr lang="en-US" dirty="0"/>
              <a:t> </a:t>
            </a:r>
            <a:r>
              <a:rPr lang="en-US" dirty="0" err="1"/>
              <a:t>او</a:t>
            </a:r>
            <a:r>
              <a:rPr lang="en-US" dirty="0"/>
              <a:t> </a:t>
            </a:r>
            <a:r>
              <a:rPr lang="en-US" dirty="0" err="1"/>
              <a:t>تلبيه</a:t>
            </a:r>
            <a:r>
              <a:rPr lang="en-US" dirty="0"/>
              <a:t> </a:t>
            </a:r>
            <a:r>
              <a:rPr lang="en-US" dirty="0" err="1"/>
              <a:t>سيساعد</a:t>
            </a:r>
            <a:r>
              <a:rPr lang="en-US" dirty="0"/>
              <a:t> </a:t>
            </a:r>
            <a:r>
              <a:rPr lang="en-US" dirty="0" err="1"/>
              <a:t>التسويق</a:t>
            </a:r>
            <a:r>
              <a:rPr lang="en-US" dirty="0"/>
              <a:t> </a:t>
            </a:r>
            <a:r>
              <a:rPr lang="en-US" dirty="0" err="1"/>
              <a:t>الشركة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 </a:t>
            </a:r>
            <a:r>
              <a:rPr lang="en-US" dirty="0" err="1"/>
              <a:t>فهم</a:t>
            </a:r>
            <a:r>
              <a:rPr lang="en-US" dirty="0"/>
              <a:t> </a:t>
            </a:r>
            <a:r>
              <a:rPr lang="en-US" dirty="0" err="1"/>
              <a:t>احتياجات</a:t>
            </a:r>
            <a:r>
              <a:rPr lang="en-US" dirty="0"/>
              <a:t> </a:t>
            </a:r>
            <a:r>
              <a:rPr lang="en-US" dirty="0" err="1"/>
              <a:t>العملاء</a:t>
            </a:r>
            <a:r>
              <a:rPr lang="en-US" dirty="0"/>
              <a:t> </a:t>
            </a:r>
            <a:r>
              <a:rPr lang="en-US" dirty="0" err="1"/>
              <a:t>ورغباتهم</a:t>
            </a:r>
            <a:r>
              <a:rPr lang="en-US" dirty="0"/>
              <a:t> </a:t>
            </a:r>
            <a:r>
              <a:rPr lang="en-US" dirty="0" err="1"/>
              <a:t>وبالتالي</a:t>
            </a:r>
            <a:r>
              <a:rPr lang="en-US" dirty="0"/>
              <a:t> </a:t>
            </a:r>
            <a:r>
              <a:rPr lang="en-US" dirty="0" err="1"/>
              <a:t>تطوير</a:t>
            </a:r>
            <a:r>
              <a:rPr lang="en-US" dirty="0"/>
              <a:t> </a:t>
            </a:r>
            <a:r>
              <a:rPr lang="en-US" dirty="0" err="1"/>
              <a:t>المنتجات</a:t>
            </a:r>
            <a:r>
              <a:rPr lang="en-US" dirty="0"/>
              <a:t> </a:t>
            </a:r>
            <a:r>
              <a:rPr lang="en-US" dirty="0" err="1"/>
              <a:t>او</a:t>
            </a:r>
            <a:r>
              <a:rPr lang="en-US" dirty="0"/>
              <a:t> </a:t>
            </a:r>
            <a:r>
              <a:rPr lang="en-US" dirty="0" err="1"/>
              <a:t>الخدمات</a:t>
            </a:r>
            <a:r>
              <a:rPr lang="en-US" dirty="0"/>
              <a:t>  </a:t>
            </a:r>
            <a:r>
              <a:rPr lang="en-US" dirty="0" err="1"/>
              <a:t>لتلبية</a:t>
            </a:r>
            <a:r>
              <a:rPr lang="en-US" dirty="0"/>
              <a:t> </a:t>
            </a:r>
            <a:r>
              <a:rPr lang="en-US" dirty="0" err="1"/>
              <a:t>تلك</a:t>
            </a:r>
            <a:r>
              <a:rPr lang="en-US" dirty="0"/>
              <a:t> </a:t>
            </a:r>
            <a:r>
              <a:rPr lang="en-US" dirty="0" err="1"/>
              <a:t>الاحتياجات</a:t>
            </a:r>
            <a:r>
              <a:rPr lang="en-US" dirty="0"/>
              <a:t>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140602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D729-26C7-F279-836B-26460947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تسويق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12A1-B29E-51B7-0AB2-7A5A4008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اهدف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فهم</a:t>
            </a:r>
            <a:r>
              <a:rPr lang="en-US" dirty="0"/>
              <a:t> </a:t>
            </a:r>
            <a:r>
              <a:rPr lang="en-US" dirty="0" err="1"/>
              <a:t>احتياجات</a:t>
            </a:r>
            <a:r>
              <a:rPr lang="en-US" dirty="0"/>
              <a:t>  </a:t>
            </a:r>
            <a:r>
              <a:rPr lang="en-US" dirty="0" err="1"/>
              <a:t>العملاء</a:t>
            </a:r>
            <a:r>
              <a:rPr lang="en-US" dirty="0"/>
              <a:t> </a:t>
            </a:r>
            <a:r>
              <a:rPr lang="en-US" dirty="0" err="1"/>
              <a:t>ورغباتهم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تطوير</a:t>
            </a:r>
            <a:r>
              <a:rPr lang="en-US" dirty="0"/>
              <a:t> </a:t>
            </a:r>
            <a:r>
              <a:rPr lang="en-US" dirty="0" err="1"/>
              <a:t>منتجات</a:t>
            </a:r>
            <a:r>
              <a:rPr lang="en-US" dirty="0"/>
              <a:t> </a:t>
            </a:r>
            <a:r>
              <a:rPr lang="en-US" dirty="0" err="1"/>
              <a:t>جديدة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زيادة</a:t>
            </a:r>
            <a:r>
              <a:rPr lang="en-US" dirty="0"/>
              <a:t> </a:t>
            </a:r>
            <a:r>
              <a:rPr lang="en-US" dirty="0" err="1"/>
              <a:t>الايردات</a:t>
            </a:r>
            <a:r>
              <a:rPr lang="en-US" dirty="0"/>
              <a:t>/</a:t>
            </a:r>
            <a:r>
              <a:rPr lang="en-US" dirty="0" err="1"/>
              <a:t>الربح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زياة</a:t>
            </a:r>
            <a:r>
              <a:rPr lang="en-US" dirty="0"/>
              <a:t> </a:t>
            </a:r>
            <a:r>
              <a:rPr lang="en-US" err="1"/>
              <a:t>الوعي</a:t>
            </a:r>
            <a:r>
              <a:rPr lang="en-US" dirty="0"/>
              <a:t> </a:t>
            </a:r>
            <a:r>
              <a:rPr lang="en-US" err="1"/>
              <a:t>بالعلامة</a:t>
            </a:r>
            <a:r>
              <a:rPr lang="en-US" dirty="0"/>
              <a:t> </a:t>
            </a:r>
            <a:r>
              <a:rPr lang="en-US" err="1"/>
              <a:t>التجارية</a:t>
            </a:r>
            <a:r>
              <a:rPr lang="en-US" dirty="0"/>
              <a:t> </a:t>
            </a:r>
            <a:r>
              <a:rPr lang="en-US" err="1"/>
              <a:t>الولاء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التقدم</a:t>
            </a:r>
            <a:r>
              <a:rPr lang="en-US" dirty="0"/>
              <a:t> </a:t>
            </a:r>
            <a:r>
              <a:rPr lang="en-US" err="1"/>
              <a:t>على</a:t>
            </a:r>
            <a:r>
              <a:rPr lang="en-US" dirty="0"/>
              <a:t> </a:t>
            </a:r>
            <a:r>
              <a:rPr lang="en-US" err="1"/>
              <a:t>المنافسين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التاصل</a:t>
            </a:r>
            <a:r>
              <a:rPr lang="en-US" dirty="0"/>
              <a:t> </a:t>
            </a:r>
            <a:r>
              <a:rPr lang="en-US" dirty="0" err="1"/>
              <a:t>الفعال</a:t>
            </a:r>
            <a:r>
              <a:rPr lang="en-US" dirty="0"/>
              <a:t> </a:t>
            </a:r>
            <a:r>
              <a:rPr lang="en-US" dirty="0" err="1"/>
              <a:t>مع</a:t>
            </a:r>
            <a:r>
              <a:rPr lang="en-US" dirty="0"/>
              <a:t> </a:t>
            </a:r>
            <a:r>
              <a:rPr lang="en-US" dirty="0" err="1"/>
              <a:t>الجمهور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7588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3336-C5A9-82F5-A745-6713084D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التسويق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352F-F833-43B8-2777-481AFDBF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 dirty="0" err="1"/>
              <a:t>مزايا</a:t>
            </a:r>
            <a:r>
              <a:rPr lang="en-US" dirty="0"/>
              <a:t> </a:t>
            </a:r>
            <a:r>
              <a:rPr lang="en-US" dirty="0" err="1"/>
              <a:t>الأساليب</a:t>
            </a:r>
            <a:r>
              <a:rPr lang="en-US" dirty="0"/>
              <a:t> </a:t>
            </a:r>
            <a:r>
              <a:rPr lang="en-US" dirty="0" err="1"/>
              <a:t>الترويجيه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1.أأستخدام </a:t>
            </a:r>
            <a:r>
              <a:rPr lang="en-US" err="1"/>
              <a:t>وسائل</a:t>
            </a:r>
            <a:r>
              <a:rPr lang="en-US" dirty="0"/>
              <a:t> </a:t>
            </a:r>
            <a:r>
              <a:rPr lang="en-US" err="1"/>
              <a:t>التواصل</a:t>
            </a:r>
            <a:r>
              <a:rPr lang="en-US" dirty="0"/>
              <a:t> </a:t>
            </a:r>
            <a:r>
              <a:rPr lang="en-US" err="1"/>
              <a:t>الأجتماعي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.2التسويق </a:t>
            </a:r>
            <a:r>
              <a:rPr lang="en-US" dirty="0" err="1"/>
              <a:t>بالاشخص</a:t>
            </a:r>
            <a:r>
              <a:rPr lang="en-US" dirty="0"/>
              <a:t> </a:t>
            </a:r>
            <a:r>
              <a:rPr lang="en-US" dirty="0" err="1"/>
              <a:t>الموثئين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.3الاجتماعية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0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9D15-BC4F-C447-DC5E-E0D20A6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4DC2-9676-E7C4-A9D2-BC0141A4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9A4C-DFEC-47CC-3E14-8FDFAA13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4510-6FBA-23BE-C474-03134161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06D1-EEC4-DA6D-6498-96E710BB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5235-B83D-E332-3C14-6B594113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err="1">
                <a:cs typeface="Times New Roman"/>
              </a:rPr>
              <a:t>مويد</a:t>
            </a:r>
            <a:r>
              <a:rPr lang="ar-SA" dirty="0">
                <a:cs typeface="Times New Roman"/>
              </a:rPr>
              <a:t> سامي 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cs typeface="Arial"/>
              </a:rPr>
              <a:t>واجب ت </a:t>
            </a:r>
            <a:r>
              <a:rPr lang="ar-SA" dirty="0" err="1">
                <a:cs typeface="Arial"/>
              </a:rPr>
              <a:t>نئبالمالي</a:t>
            </a:r>
            <a:r>
              <a:rPr lang="ar-SA" dirty="0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2FB8-5AD1-D805-CFA3-E4D97328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5150-956F-5BC2-85F2-09C4ABE8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اهدف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 </a:t>
            </a:r>
            <a:r>
              <a:rPr lang="en-US" dirty="0" err="1"/>
              <a:t>هي</a:t>
            </a:r>
            <a:r>
              <a:rPr lang="en-US" dirty="0"/>
              <a:t> </a:t>
            </a:r>
            <a:r>
              <a:rPr lang="en-US" dirty="0" err="1"/>
              <a:t>اهدف</a:t>
            </a:r>
            <a:r>
              <a:rPr lang="en-US" dirty="0"/>
              <a:t> </a:t>
            </a:r>
            <a:r>
              <a:rPr lang="en-US" dirty="0" err="1"/>
              <a:t>محددة</a:t>
            </a:r>
            <a:r>
              <a:rPr lang="en-US" dirty="0"/>
              <a:t> </a:t>
            </a:r>
            <a:r>
              <a:rPr lang="en-US" dirty="0" err="1"/>
              <a:t>وقابلة</a:t>
            </a:r>
            <a:r>
              <a:rPr lang="en-US" dirty="0"/>
              <a:t> </a:t>
            </a:r>
            <a:r>
              <a:rPr lang="en-US" dirty="0" err="1"/>
              <a:t>للقباس</a:t>
            </a:r>
            <a:r>
              <a:rPr lang="en-US" dirty="0"/>
              <a:t> </a:t>
            </a:r>
            <a:r>
              <a:rPr lang="en-US" dirty="0" err="1"/>
              <a:t>وقابلة</a:t>
            </a:r>
            <a:r>
              <a:rPr lang="en-US" dirty="0"/>
              <a:t> </a:t>
            </a:r>
            <a:r>
              <a:rPr lang="en-US" dirty="0" err="1"/>
              <a:t>للتحقيق</a:t>
            </a:r>
            <a:r>
              <a:rPr lang="en-US" dirty="0"/>
              <a:t> </a:t>
            </a:r>
            <a:r>
              <a:rPr lang="en-US" dirty="0" err="1"/>
              <a:t>ستهدف</a:t>
            </a:r>
            <a:r>
              <a:rPr lang="en-US" dirty="0"/>
              <a:t> </a:t>
            </a:r>
            <a:r>
              <a:rPr lang="en-US" dirty="0" err="1"/>
              <a:t>كصاحب</a:t>
            </a:r>
            <a:r>
              <a:rPr lang="en-US" dirty="0"/>
              <a:t> </a:t>
            </a:r>
            <a:r>
              <a:rPr lang="en-US" dirty="0" err="1"/>
              <a:t>متحر</a:t>
            </a:r>
            <a:r>
              <a:rPr lang="en-US" dirty="0"/>
              <a:t> </a:t>
            </a:r>
            <a:r>
              <a:rPr lang="en-US" dirty="0" err="1"/>
              <a:t>الكتروني</a:t>
            </a:r>
            <a:r>
              <a:rPr lang="en-US" dirty="0"/>
              <a:t> </a:t>
            </a:r>
            <a:r>
              <a:rPr lang="en-US" dirty="0" err="1"/>
              <a:t>التي</a:t>
            </a:r>
            <a:r>
              <a:rPr lang="en-US" dirty="0"/>
              <a:t> </a:t>
            </a:r>
            <a:r>
              <a:rPr lang="en-US" dirty="0" err="1"/>
              <a:t>تحقيقها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خلال</a:t>
            </a:r>
            <a:r>
              <a:rPr lang="en-US" dirty="0"/>
              <a:t> </a:t>
            </a:r>
            <a:r>
              <a:rPr lang="en-US" dirty="0" err="1"/>
              <a:t>جهودك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0984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A589-92BD-42FE-B4F2-45C276C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4441-DE1D-C267-4510-F7F36F79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مثلة</a:t>
            </a:r>
            <a:r>
              <a:rPr lang="en-US" dirty="0"/>
              <a:t> </a:t>
            </a:r>
            <a:r>
              <a:rPr lang="en-US" err="1"/>
              <a:t>على</a:t>
            </a:r>
            <a:r>
              <a:rPr lang="en-US" dirty="0"/>
              <a:t> </a:t>
            </a:r>
            <a:r>
              <a:rPr lang="en-US" err="1"/>
              <a:t>طرق</a:t>
            </a:r>
            <a:r>
              <a:rPr lang="en-US" dirty="0"/>
              <a:t> </a:t>
            </a:r>
            <a:r>
              <a:rPr lang="en-US" err="1"/>
              <a:t>البحث</a:t>
            </a:r>
            <a:r>
              <a:rPr lang="en-US" dirty="0"/>
              <a:t> </a:t>
            </a:r>
            <a:r>
              <a:rPr lang="en-US" err="1"/>
              <a:t>الاسلسي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ان</a:t>
            </a:r>
            <a:r>
              <a:rPr lang="en-US" dirty="0"/>
              <a:t> </a:t>
            </a:r>
            <a:r>
              <a:rPr lang="en-US" dirty="0" err="1"/>
              <a:t>يكون</a:t>
            </a:r>
            <a:r>
              <a:rPr lang="en-US" dirty="0"/>
              <a:t> </a:t>
            </a:r>
            <a:r>
              <a:rPr lang="en-US" dirty="0" err="1"/>
              <a:t>هناك</a:t>
            </a:r>
            <a:r>
              <a:rPr lang="en-US" dirty="0"/>
              <a:t> </a:t>
            </a:r>
            <a:r>
              <a:rPr lang="en-US" dirty="0" err="1"/>
              <a:t>العديد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الامثله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البحث</a:t>
            </a:r>
            <a:r>
              <a:rPr lang="en-US" dirty="0"/>
              <a:t> </a:t>
            </a:r>
            <a:r>
              <a:rPr lang="en-US" dirty="0" err="1"/>
              <a:t>الاساسي</a:t>
            </a:r>
            <a:r>
              <a:rPr lang="en-US" dirty="0"/>
              <a:t> </a:t>
            </a:r>
            <a:r>
              <a:rPr lang="en-US" dirty="0" err="1"/>
              <a:t>يمكن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6234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57B0-66C8-3ACA-C1B2-A16A6243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78E4-F388-7CF6-36C1-19A1B251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امثلة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طرق</a:t>
            </a:r>
            <a:r>
              <a:rPr lang="en-US" dirty="0"/>
              <a:t> </a:t>
            </a:r>
            <a:r>
              <a:rPr lang="en-US" dirty="0" err="1"/>
              <a:t>البحث</a:t>
            </a:r>
            <a:r>
              <a:rPr lang="en-US" dirty="0"/>
              <a:t> </a:t>
            </a:r>
            <a:r>
              <a:rPr lang="en-US" dirty="0" err="1"/>
              <a:t>الثانوي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هو</a:t>
            </a:r>
            <a:r>
              <a:rPr lang="en-US" dirty="0"/>
              <a:t> </a:t>
            </a:r>
            <a:r>
              <a:rPr lang="en-US" dirty="0" err="1"/>
              <a:t>طريقة</a:t>
            </a:r>
            <a:r>
              <a:rPr lang="en-US" dirty="0"/>
              <a:t> </a:t>
            </a:r>
            <a:r>
              <a:rPr lang="en-US" dirty="0" err="1"/>
              <a:t>تضمن</a:t>
            </a:r>
            <a:r>
              <a:rPr lang="en-US" dirty="0"/>
              <a:t> </a:t>
            </a:r>
            <a:r>
              <a:rPr lang="en-US" dirty="0" err="1"/>
              <a:t>اسخدام</a:t>
            </a:r>
            <a:r>
              <a:rPr lang="en-US" dirty="0"/>
              <a:t> </a:t>
            </a:r>
            <a:r>
              <a:rPr lang="en-US" dirty="0" err="1"/>
              <a:t>البيانات</a:t>
            </a:r>
            <a:r>
              <a:rPr lang="en-US" dirty="0"/>
              <a:t> </a:t>
            </a:r>
            <a:r>
              <a:rPr lang="en-US" dirty="0" err="1"/>
              <a:t>الموجودة</a:t>
            </a:r>
            <a:r>
              <a:rPr lang="en-US" dirty="0"/>
              <a:t> </a:t>
            </a:r>
            <a:r>
              <a:rPr lang="en-US" dirty="0" err="1"/>
              <a:t>بالفعل</a:t>
            </a:r>
            <a:r>
              <a:rPr lang="en-US" dirty="0"/>
              <a:t> </a:t>
            </a:r>
            <a:r>
              <a:rPr lang="en-US" dirty="0" err="1"/>
              <a:t>البحث</a:t>
            </a:r>
            <a:r>
              <a:rPr lang="en-US" dirty="0"/>
              <a:t> </a:t>
            </a:r>
            <a:r>
              <a:rPr lang="en-US" dirty="0" err="1"/>
              <a:t>الثانوي</a:t>
            </a:r>
          </a:p>
        </p:txBody>
      </p:sp>
    </p:spTree>
    <p:extLst>
      <p:ext uri="{BB962C8B-B14F-4D97-AF65-F5344CB8AC3E}">
        <p14:creationId xmlns:p14="http://schemas.microsoft.com/office/powerpoint/2010/main" val="428314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F3A5-F1DA-365B-D9B0-B239BDEB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خطة</a:t>
            </a:r>
            <a:r>
              <a:rPr lang="en-US" dirty="0"/>
              <a:t> </a:t>
            </a:r>
            <a:r>
              <a:rPr lang="en-US" dirty="0" err="1"/>
              <a:t>التسويق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A18A-1EC5-225D-4013-AD37863E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خطوات</a:t>
            </a:r>
            <a:r>
              <a:rPr lang="en-US" dirty="0"/>
              <a:t> </a:t>
            </a:r>
            <a:r>
              <a:rPr lang="en-US" dirty="0" err="1"/>
              <a:t>عملية</a:t>
            </a:r>
            <a:r>
              <a:rPr lang="en-US" dirty="0"/>
              <a:t> </a:t>
            </a:r>
            <a:r>
              <a:rPr lang="en-US" dirty="0" err="1"/>
              <a:t>تخاذ</a:t>
            </a:r>
            <a:r>
              <a:rPr lang="en-US" dirty="0"/>
              <a:t> </a:t>
            </a:r>
            <a:r>
              <a:rPr lang="en-US" dirty="0" err="1"/>
              <a:t>المشتري</a:t>
            </a:r>
            <a:r>
              <a:rPr lang="en-US" dirty="0"/>
              <a:t> </a:t>
            </a:r>
            <a:r>
              <a:rPr lang="en-US" dirty="0" err="1"/>
              <a:t>للقرار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err="1"/>
              <a:t>مرحل</a:t>
            </a:r>
            <a:r>
              <a:rPr lang="en-US" dirty="0"/>
              <a:t> </a:t>
            </a:r>
            <a:r>
              <a:rPr lang="en-US" err="1"/>
              <a:t>عملية</a:t>
            </a:r>
            <a:r>
              <a:rPr lang="en-US" dirty="0"/>
              <a:t> </a:t>
            </a:r>
            <a:r>
              <a:rPr lang="en-US" err="1"/>
              <a:t>اتخاذ</a:t>
            </a:r>
            <a:r>
              <a:rPr lang="en-US" dirty="0"/>
              <a:t> </a:t>
            </a:r>
            <a:r>
              <a:rPr lang="en-US" err="1"/>
              <a:t>القرار</a:t>
            </a:r>
            <a:r>
              <a:rPr lang="en-US" dirty="0"/>
              <a:t> </a:t>
            </a:r>
            <a:r>
              <a:rPr lang="en-US" err="1"/>
              <a:t>للمستهلك</a:t>
            </a:r>
            <a:r>
              <a:rPr lang="en-US" dirty="0"/>
              <a:t> </a:t>
            </a:r>
            <a:r>
              <a:rPr lang="en-US" err="1"/>
              <a:t>يمر</a:t>
            </a:r>
            <a:r>
              <a:rPr lang="en-US" dirty="0"/>
              <a:t> </a:t>
            </a:r>
            <a:r>
              <a:rPr lang="en-US" err="1"/>
              <a:t>المستهلكون</a:t>
            </a:r>
            <a:r>
              <a:rPr lang="en-US" dirty="0"/>
              <a:t> </a:t>
            </a:r>
            <a:r>
              <a:rPr lang="en-US" err="1"/>
              <a:t>يخمس</a:t>
            </a:r>
            <a:r>
              <a:rPr lang="en-US" dirty="0"/>
              <a:t> </a:t>
            </a:r>
            <a:r>
              <a:rPr lang="en-US" err="1"/>
              <a:t>مراحل</a:t>
            </a:r>
            <a:r>
              <a:rPr lang="en-US" dirty="0"/>
              <a:t> </a:t>
            </a:r>
            <a:r>
              <a:rPr lang="en-US" err="1"/>
              <a:t>الاتخاذ</a:t>
            </a:r>
            <a:r>
              <a:rPr lang="en-US" dirty="0"/>
              <a:t> </a:t>
            </a:r>
            <a:r>
              <a:rPr lang="en-US" err="1"/>
              <a:t>قرار</a:t>
            </a:r>
            <a:r>
              <a:rPr lang="en-US" dirty="0"/>
              <a:t> </a:t>
            </a:r>
            <a:r>
              <a:rPr lang="en-US" err="1"/>
              <a:t>شراء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اي</a:t>
            </a:r>
            <a:r>
              <a:rPr lang="en-US" dirty="0"/>
              <a:t> </a:t>
            </a:r>
            <a:r>
              <a:rPr lang="en-US" err="1"/>
              <a:t>سلبع</a:t>
            </a:r>
            <a:r>
              <a:rPr lang="en-US" dirty="0"/>
              <a:t> </a:t>
            </a:r>
            <a:r>
              <a:rPr lang="en-US" err="1"/>
              <a:t>او</a:t>
            </a:r>
            <a:r>
              <a:rPr lang="en-US" dirty="0"/>
              <a:t> </a:t>
            </a:r>
            <a:r>
              <a:rPr lang="en-US" err="1"/>
              <a:t>خدمات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مشكلة</a:t>
            </a:r>
            <a:r>
              <a:rPr lang="en-US" dirty="0"/>
              <a:t> </a:t>
            </a:r>
            <a:r>
              <a:rPr lang="en-US" err="1"/>
              <a:t>او</a:t>
            </a:r>
            <a:r>
              <a:rPr lang="en-US" dirty="0"/>
              <a:t> </a:t>
            </a:r>
            <a:r>
              <a:rPr lang="en-US" err="1"/>
              <a:t>يحاجة</a:t>
            </a:r>
            <a:r>
              <a:rPr lang="en-US" dirty="0"/>
              <a:t> </a:t>
            </a:r>
            <a:r>
              <a:rPr lang="en-US" err="1"/>
              <a:t>الي</a:t>
            </a:r>
            <a:r>
              <a:rPr lang="en-US" dirty="0"/>
              <a:t> </a:t>
            </a:r>
            <a:r>
              <a:rPr lang="en-US" err="1"/>
              <a:t>الاعتراف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الث</a:t>
            </a:r>
            <a:r>
              <a:rPr lang="en-US" dirty="0"/>
              <a:t> </a:t>
            </a:r>
            <a:r>
              <a:rPr lang="en-US" err="1"/>
              <a:t>عن</a:t>
            </a:r>
            <a:r>
              <a:rPr lang="en-US" dirty="0"/>
              <a:t> </a:t>
            </a:r>
            <a:r>
              <a:rPr lang="en-US" err="1"/>
              <a:t>المعلومات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تقييم</a:t>
            </a:r>
            <a:r>
              <a:rPr lang="en-US" dirty="0"/>
              <a:t> </a:t>
            </a:r>
            <a:r>
              <a:rPr lang="en-US" err="1"/>
              <a:t>البدائل</a:t>
            </a:r>
            <a:r>
              <a:rPr lang="en-US"/>
              <a:t> </a:t>
            </a:r>
          </a:p>
          <a:p>
            <a:pPr>
              <a:buClr>
                <a:srgbClr val="8AD0D6"/>
              </a:buClr>
            </a:pPr>
            <a:r>
              <a:rPr lang="en-US" err="1"/>
              <a:t>قرار</a:t>
            </a:r>
            <a:r>
              <a:rPr lang="en-US" dirty="0"/>
              <a:t> </a:t>
            </a:r>
            <a:r>
              <a:rPr lang="en-US" err="1"/>
              <a:t>الشراء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تقييم</a:t>
            </a:r>
            <a:r>
              <a:rPr lang="en-US" dirty="0"/>
              <a:t> </a:t>
            </a:r>
            <a:r>
              <a:rPr lang="en-US" dirty="0" err="1"/>
              <a:t>ما</a:t>
            </a:r>
            <a:r>
              <a:rPr lang="en-US" dirty="0"/>
              <a:t> </a:t>
            </a:r>
            <a:r>
              <a:rPr lang="en-US" dirty="0" err="1"/>
              <a:t>بعد</a:t>
            </a:r>
            <a:r>
              <a:rPr lang="en-US" dirty="0"/>
              <a:t> </a:t>
            </a:r>
            <a:r>
              <a:rPr lang="en-US" dirty="0" err="1"/>
              <a:t>الشراء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3816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خطة التسويق</vt:lpstr>
      <vt:lpstr>PowerPoint Presentation</vt:lpstr>
      <vt:lpstr>PowerPoint Presentation</vt:lpstr>
      <vt:lpstr>PowerPoint Presentation</vt:lpstr>
      <vt:lpstr>مويد سامي </vt:lpstr>
      <vt:lpstr>خطة التسويق </vt:lpstr>
      <vt:lpstr>خطة التسويق </vt:lpstr>
      <vt:lpstr>خطة التسويق </vt:lpstr>
      <vt:lpstr>خطة التسويق </vt:lpstr>
      <vt:lpstr>خطة التسويق لشركة </vt:lpstr>
      <vt:lpstr>الحل</vt:lpstr>
      <vt:lpstr>ناشاط 1</vt:lpstr>
      <vt:lpstr>مصادر الا يردات </vt:lpstr>
      <vt:lpstr>اجمالي البح </vt:lpstr>
      <vt:lpstr>PowerPoint Presentation</vt:lpstr>
      <vt:lpstr>الطالب .مؤيد خطة تسويق نشاط أ  </vt:lpstr>
      <vt:lpstr>خطة تسويق </vt:lpstr>
      <vt:lpstr>خطة تسويق </vt:lpstr>
      <vt:lpstr>خطة التسويق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750</cp:revision>
  <dcterms:created xsi:type="dcterms:W3CDTF">2023-11-22T05:56:14Z</dcterms:created>
  <dcterms:modified xsi:type="dcterms:W3CDTF">2023-11-28T08:42:00Z</dcterms:modified>
</cp:coreProperties>
</file>