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89788-E7BD-4801-B18E-D7D628E22E99}" v="950" dt="2023-11-27T06:29:22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حسين الهويمل" userId="S::2001759077@jolearn.jo::5e8091d1-1c6f-41eb-82d2-4c4ec79405a0" providerId="AD" clId="Web-{8A989788-E7BD-4801-B18E-D7D628E22E99}"/>
    <pc:docChg chg="addSld modSld">
      <pc:chgData name="حسين الهويمل" userId="S::2001759077@jolearn.jo::5e8091d1-1c6f-41eb-82d2-4c4ec79405a0" providerId="AD" clId="Web-{8A989788-E7BD-4801-B18E-D7D628E22E99}" dt="2023-11-27T06:29:22.601" v="947" actId="20577"/>
      <pc:docMkLst>
        <pc:docMk/>
      </pc:docMkLst>
      <pc:sldChg chg="modSp">
        <pc:chgData name="حسين الهويمل" userId="S::2001759077@jolearn.jo::5e8091d1-1c6f-41eb-82d2-4c4ec79405a0" providerId="AD" clId="Web-{8A989788-E7BD-4801-B18E-D7D628E22E99}" dt="2023-11-27T06:11:19.932" v="597" actId="20577"/>
        <pc:sldMkLst>
          <pc:docMk/>
          <pc:sldMk cId="1260572318" sldId="256"/>
        </pc:sldMkLst>
        <pc:spChg chg="mod">
          <ac:chgData name="حسين الهويمل" userId="S::2001759077@jolearn.jo::5e8091d1-1c6f-41eb-82d2-4c4ec79405a0" providerId="AD" clId="Web-{8A989788-E7BD-4801-B18E-D7D628E22E99}" dt="2023-11-27T06:07:26.019" v="469" actId="20577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حسين الهويمل" userId="S::2001759077@jolearn.jo::5e8091d1-1c6f-41eb-82d2-4c4ec79405a0" providerId="AD" clId="Web-{8A989788-E7BD-4801-B18E-D7D628E22E99}" dt="2023-11-27T06:11:19.932" v="597" actId="20577"/>
          <ac:spMkLst>
            <pc:docMk/>
            <pc:sldMk cId="1260572318" sldId="256"/>
            <ac:spMk id="3" creationId="{00000000-0000-0000-0000-000000000000}"/>
          </ac:spMkLst>
        </pc:spChg>
      </pc:sldChg>
      <pc:sldChg chg="modSp new">
        <pc:chgData name="حسين الهويمل" userId="S::2001759077@jolearn.jo::5e8091d1-1c6f-41eb-82d2-4c4ec79405a0" providerId="AD" clId="Web-{8A989788-E7BD-4801-B18E-D7D628E22E99}" dt="2023-11-27T06:21:54.308" v="815" actId="20577"/>
        <pc:sldMkLst>
          <pc:docMk/>
          <pc:sldMk cId="1063307710" sldId="257"/>
        </pc:sldMkLst>
        <pc:spChg chg="mod">
          <ac:chgData name="حسين الهويمل" userId="S::2001759077@jolearn.jo::5e8091d1-1c6f-41eb-82d2-4c4ec79405a0" providerId="AD" clId="Web-{8A989788-E7BD-4801-B18E-D7D628E22E99}" dt="2023-11-27T06:12:32.481" v="643" actId="20577"/>
          <ac:spMkLst>
            <pc:docMk/>
            <pc:sldMk cId="1063307710" sldId="257"/>
            <ac:spMk id="2" creationId="{69A10871-27F6-8473-3DE5-715BFB0A1B48}"/>
          </ac:spMkLst>
        </pc:spChg>
        <pc:spChg chg="mod">
          <ac:chgData name="حسين الهويمل" userId="S::2001759077@jolearn.jo::5e8091d1-1c6f-41eb-82d2-4c4ec79405a0" providerId="AD" clId="Web-{8A989788-E7BD-4801-B18E-D7D628E22E99}" dt="2023-11-27T06:21:54.308" v="815" actId="20577"/>
          <ac:spMkLst>
            <pc:docMk/>
            <pc:sldMk cId="1063307710" sldId="257"/>
            <ac:spMk id="3" creationId="{9DE49685-0CBA-A8ED-8520-A00A745FF593}"/>
          </ac:spMkLst>
        </pc:spChg>
      </pc:sldChg>
      <pc:sldChg chg="modSp new">
        <pc:chgData name="حسين الهويمل" userId="S::2001759077@jolearn.jo::5e8091d1-1c6f-41eb-82d2-4c4ec79405a0" providerId="AD" clId="Web-{8A989788-E7BD-4801-B18E-D7D628E22E99}" dt="2023-11-27T06:29:22.601" v="947" actId="20577"/>
        <pc:sldMkLst>
          <pc:docMk/>
          <pc:sldMk cId="2337444273" sldId="258"/>
        </pc:sldMkLst>
        <pc:spChg chg="mod">
          <ac:chgData name="حسين الهويمل" userId="S::2001759077@jolearn.jo::5e8091d1-1c6f-41eb-82d2-4c4ec79405a0" providerId="AD" clId="Web-{8A989788-E7BD-4801-B18E-D7D628E22E99}" dt="2023-11-27T06:23:19.482" v="846" actId="20577"/>
          <ac:spMkLst>
            <pc:docMk/>
            <pc:sldMk cId="2337444273" sldId="258"/>
            <ac:spMk id="2" creationId="{9DBBFFAB-5998-8914-46AB-9D0017898288}"/>
          </ac:spMkLst>
        </pc:spChg>
        <pc:spChg chg="mod">
          <ac:chgData name="حسين الهويمل" userId="S::2001759077@jolearn.jo::5e8091d1-1c6f-41eb-82d2-4c4ec79405a0" providerId="AD" clId="Web-{8A989788-E7BD-4801-B18E-D7D628E22E99}" dt="2023-11-27T06:29:22.601" v="947" actId="20577"/>
          <ac:spMkLst>
            <pc:docMk/>
            <pc:sldMk cId="2337444273" sldId="258"/>
            <ac:spMk id="3" creationId="{81E2BA5E-C2DD-247E-A8F5-84320B51BD8D}"/>
          </ac:spMkLst>
        </pc:spChg>
      </pc:sldChg>
    </pc:docChg>
  </pc:docChgLst>
  <pc:docChgLst>
    <pc:chgData clId="Web-{8A989788-E7BD-4801-B18E-D7D628E22E99}"/>
    <pc:docChg chg="modSld">
      <pc:chgData name="" userId="" providerId="" clId="Web-{8A989788-E7BD-4801-B18E-D7D628E22E99}" dt="2023-11-27T05:50:10.304" v="1" actId="20577"/>
      <pc:docMkLst>
        <pc:docMk/>
      </pc:docMkLst>
      <pc:sldChg chg="modSp">
        <pc:chgData name="" userId="" providerId="" clId="Web-{8A989788-E7BD-4801-B18E-D7D628E22E99}" dt="2023-11-27T05:50:10.304" v="1" actId="20577"/>
        <pc:sldMkLst>
          <pc:docMk/>
          <pc:sldMk cId="1260572318" sldId="256"/>
        </pc:sldMkLst>
        <pc:spChg chg="mod">
          <ac:chgData name="" userId="" providerId="" clId="Web-{8A989788-E7BD-4801-B18E-D7D628E22E99}" dt="2023-11-27T05:50:10.304" v="1" actId="20577"/>
          <ac:spMkLst>
            <pc:docMk/>
            <pc:sldMk cId="126057231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14/05/1445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ea typeface="Calibri Light"/>
                <a:cs typeface="Times New Roman"/>
              </a:rPr>
              <a:t>خطة تسويق نشاط 1</a:t>
            </a:r>
            <a:br>
              <a:rPr lang="ar-SA" dirty="0">
                <a:ea typeface="Calibri Light"/>
                <a:cs typeface="Times New Roman"/>
              </a:rPr>
            </a:br>
            <a:r>
              <a:rPr lang="ar-SA" dirty="0">
                <a:ea typeface="Calibri Light"/>
                <a:cs typeface="Times New Roman"/>
              </a:rPr>
              <a:t>حسين محمد 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ar-SA" dirty="0">
                <a:cs typeface="Arial"/>
              </a:rPr>
              <a:t>يقصد بها الأنشطة النشر المعلومات في وسائل الاعلام  دون دفع مقابلها مباشرة وفي نجاح ذلك فان الوقت المكتسب </a:t>
            </a:r>
            <a:r>
              <a:rPr lang="ar-SA" dirty="0" err="1">
                <a:cs typeface="Arial"/>
              </a:rPr>
              <a:t>علئ</a:t>
            </a:r>
            <a:r>
              <a:rPr lang="ar-SA" dirty="0">
                <a:cs typeface="Arial"/>
              </a:rPr>
              <a:t> التلفزيون او  التغطية في الصحافة يمكن ان يساوي الاف الدولارات  للشركة هناك مشكله محتلة تتمثل  في ان الر سالة التي تحاول الشركة تقديمها للجمهور قد لا يتم نقلها تمام </a:t>
            </a:r>
            <a:r>
              <a:rPr lang="ar-SA" dirty="0" err="1">
                <a:cs typeface="Arial"/>
              </a:rPr>
              <a:t>علئ</a:t>
            </a:r>
            <a:r>
              <a:rPr lang="ar-SA" dirty="0">
                <a:cs typeface="Arial"/>
              </a:rPr>
              <a:t> النحو المقصود عندما ترسل شركة مواد العلاقات العامة الي الصحافة </a:t>
            </a:r>
            <a:r>
              <a:rPr lang="ar-SA" dirty="0" err="1">
                <a:cs typeface="Arial"/>
              </a:rPr>
              <a:t>فانها</a:t>
            </a:r>
            <a:r>
              <a:rPr lang="ar-SA" dirty="0">
                <a:cs typeface="Arial"/>
              </a:rPr>
              <a:t>  لا تتحكم في كيفية استخدامها </a:t>
            </a:r>
            <a:endParaRPr lang="ar-SA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0871-27F6-8473-3DE5-715BFB0A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المتاجر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المؤقتة</a:t>
            </a:r>
            <a:r>
              <a:rPr lang="en-US" dirty="0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685-0CBA-A8ED-8520-A00A745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وتستخدم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للترويج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للمنتج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زيادة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الوعي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بالعلاقة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التجارية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هذاه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احداث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موقتة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تتيح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للعملاء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المحتملين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فرصة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تجربة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العملامة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التجارية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علئ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سبيل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المثال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مساحة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مؤقتة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للبيع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با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لتجزئة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او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حدث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لمرة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واحدة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او</a:t>
            </a:r>
            <a:r>
              <a:rPr lang="en-US" dirty="0">
                <a:ea typeface="Calibri"/>
                <a:cs typeface="Calibri"/>
              </a:rPr>
              <a:t>  </a:t>
            </a:r>
            <a:r>
              <a:rPr lang="en-US" dirty="0" err="1">
                <a:ea typeface="Calibri"/>
                <a:cs typeface="Calibri"/>
              </a:rPr>
              <a:t>اثناء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تجربة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غامرة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330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FFAB-5998-8914-46AB-9D00178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اتصالات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الازمات</a:t>
            </a:r>
            <a:r>
              <a:rPr lang="en-US" dirty="0">
                <a:ea typeface="Calibri Light"/>
                <a:cs typeface="Calibri Light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BA5E-C2DD-247E-A8F5-84320B51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وتجرئ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عندما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تحتاج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الشركة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الئ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معالجة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حالة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الازمة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علئ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سبيل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المثال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تعرضت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الشركة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لبعض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الدعاية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السلبية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ثم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تحتاج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بعض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ذلك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الئ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ارسال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معلومات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لمحاولة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سمعتها</a:t>
            </a:r>
            <a:r>
              <a:rPr lang="en-US" dirty="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3744427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نسق Office</vt:lpstr>
      <vt:lpstr>خطة تسويق نشاط 1 حسين محمد </vt:lpstr>
      <vt:lpstr>المتاجر المؤقتة </vt:lpstr>
      <vt:lpstr>اتصالات الازمات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lk,l</dc:title>
  <dc:creator/>
  <cp:lastModifiedBy/>
  <cp:revision>236</cp:revision>
  <dcterms:created xsi:type="dcterms:W3CDTF">2023-11-27T05:49:50Z</dcterms:created>
  <dcterms:modified xsi:type="dcterms:W3CDTF">2023-11-27T06:29:24Z</dcterms:modified>
</cp:coreProperties>
</file>