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CAA30-D9EB-4227-8281-5B250AF180FD}" v="1347" dt="2023-11-27T08:23:45.823"/>
    <p1510:client id="{755BE633-1653-1087-C6BB-36F93AD1D50D}" v="351" dt="2023-11-27T08:42:28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viewProps" Target="view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microsoft.com/office/2015/10/relationships/revisionInfo" Target="revisionInfo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presProps" Target="pres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ableStyles" Target="tableStyles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heme" Target="theme/theme1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3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9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7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2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7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2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0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9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0F73-8C24-A337-69E9-A4E87646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حل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نشاط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الاول</a:t>
            </a:r>
            <a:r>
              <a:rPr lang="en-US" dirty="0">
                <a:cs typeface="Calibri Light"/>
              </a:rPr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2675-49E6-B103-8C49-7C9EBBFC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F379-1288-91CD-8D04-B15049D6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نقاط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البيع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الفريدة</a:t>
            </a:r>
            <a:r>
              <a:rPr lang="en-US" dirty="0">
                <a:cs typeface="Calibri Light"/>
              </a:rPr>
              <a:t>(USPs)</a:t>
            </a:r>
            <a:r>
              <a:rPr lang="en-US" dirty="0" err="1">
                <a:cs typeface="Calibri Light"/>
              </a:rPr>
              <a:t>لشركة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بيور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لي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جم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BF14D-8EEB-5681-6BFF-F660DF08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يعرف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ايضا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بعرض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البيع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الحصري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وهو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نقطة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البيع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الفريدة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الخاصية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56100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1B5-D2B6-71E4-7D00-AFF7053E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التجزئه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واستهداف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العملاء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3306-1E7D-D6BA-98CF-6EFEBEA4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تقسيم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العملاء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يمكن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يساعد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الاعمال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تطوير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استراتجيات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بقاء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عملاء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اكثر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استهدافا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طريق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تحديد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عملاء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الاكثر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دفعا</a:t>
            </a:r>
          </a:p>
        </p:txBody>
      </p:sp>
    </p:spTree>
    <p:extLst>
      <p:ext uri="{BB962C8B-B14F-4D97-AF65-F5344CB8AC3E}">
        <p14:creationId xmlns:p14="http://schemas.microsoft.com/office/powerpoint/2010/main" val="60540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02E6-FF9F-5CA3-F78F-5C44694F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القسم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الثاني</a:t>
            </a:r>
            <a:r>
              <a:rPr lang="en-US" dirty="0">
                <a:cs typeface="Calibri Light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D332-AC25-8F6D-BBB8-6B969BFC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9FA-3ACA-6595-4FF8-7655B407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البريد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الالكتروني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الترويجي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DAAD-91D9-25B9-9113-E2C11009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بحيث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كانت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حماة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البريد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الالكتروني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هدفها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ترويجي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لتقديم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كود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خصم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للعملاء</a:t>
            </a:r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8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7E7F-8F1D-921C-4C6E-C917889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العروض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الترويجية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على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وسائل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التواصل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الاجتماعي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58B2-80D5-D37B-8D60-42A774F5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استراتيجية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تسويقية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تستخدم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منصات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التواصل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الاجتماعي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مثل</a:t>
            </a:r>
            <a:r>
              <a:rPr lang="en-US" dirty="0">
                <a:cs typeface="Calibri"/>
              </a:rPr>
              <a:t> Facebook </a:t>
            </a:r>
            <a:r>
              <a:rPr lang="en-US" dirty="0" err="1">
                <a:cs typeface="Calibri"/>
              </a:rPr>
              <a:t>وlnstagram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وTwitter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وLinkedin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وغيرها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لعرض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الاعلانات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والرسائل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التسويقية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للجمهور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المستهدف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56625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D6BB-0B97-7F2F-0390-7E156481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التسويق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بالاشخاص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المؤثرين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0721-0CFE-ECFE-E03F-72A6312B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اذا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التسويق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طريق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المؤثرين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ترويج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المنتجات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خلال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الاستعانة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بالمؤثرين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الذين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بنشئون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محتوى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العلامة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التجارية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بمختلف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الاشكال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الممكنة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27104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0FDE-6714-B8A2-7CBD-7227950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الخصومات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6EA8-957F-AE7C-58D3-A8C2998D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تؤثر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التخفيضات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والخصومات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زيادة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المبيعات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قطاع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التجزئه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44099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1C93-E631-854A-A27C-0EE3A9BC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جلسات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اخذ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العينات</a:t>
            </a:r>
            <a:r>
              <a:rPr lang="en-US" dirty="0">
                <a:cs typeface="Calibri Light"/>
              </a:rPr>
              <a:t> |</a:t>
            </a:r>
            <a:r>
              <a:rPr lang="en-US" dirty="0" err="1">
                <a:cs typeface="Calibri Light"/>
              </a:rPr>
              <a:t>التذوق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1A79-4B49-B648-8549-5CB3A0D6A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اخذ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العينات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المحتملة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تقنية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لاخذ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العينات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يختار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الباحثون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عينات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اكبر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السكان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باستخدام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طريقة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تعتمد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نظرية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الاحتمال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5825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896F-7A1E-7992-39BA-F34E96F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تبرير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لا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شركة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بيور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لي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جم</a:t>
            </a:r>
            <a:r>
              <a:rPr lang="en-US" dirty="0">
                <a:cs typeface="Calibri Ligh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D7F2-B43B-C3AF-30CA-A317675F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حيث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لايصلح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للسباق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للانتاج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واقع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تجربتي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باستخدام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هذه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الادويه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والعمل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حتى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يومنا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هذا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اقوم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بمعالجة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الحمام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مرض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الكنكر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الداخلي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والخارجي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والكوكسيدييا</a:t>
            </a:r>
          </a:p>
        </p:txBody>
      </p:sp>
    </p:spTree>
    <p:extLst>
      <p:ext uri="{BB962C8B-B14F-4D97-AF65-F5344CB8AC3E}">
        <p14:creationId xmlns:p14="http://schemas.microsoft.com/office/powerpoint/2010/main" val="254816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>
                <a:cs typeface="Times New Roman"/>
              </a:rPr>
              <a:t>مفاهيم التسويق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ar-SA" dirty="0">
                <a:cs typeface="Arial"/>
              </a:rPr>
              <a:t>العملية التي يتم من خلالها عرض المنتجات بطريقة تجذب الزبائن وتدفعهم ال ى شرائها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D9D6-7ACA-F568-E9A6-46323386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مزايا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وعيوب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الاساليب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التروجية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CECB-41B7-FBED-6882-BCA03D2F7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ترويج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المنتجات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والخدمات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يسهم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زيادة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وعي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العملاء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بالعلام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التجاريه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وتعزيزها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110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A418-8197-07A7-38FA-0DCA88D4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المزيج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الترويجي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المزيج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التسويقي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للمؤسسة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A92D-B42B-470D-770E-93F3F265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ويعرف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المزيج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الترويجي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بانه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عبارة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مجموعة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العناصر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والتفاعلات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التسويقية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تعمل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تكون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مزيج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تسويقي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فعال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26006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AD17-2B02-F393-C857-2FB6A8BB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تعريفات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للتسويق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واهداف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التسويق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E437-FD6A-363B-EBAD-D5E18594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التسويق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مجموعة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الجهود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والانشطه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تسهل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وتصاحب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انتقال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السلعه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الخدمة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الفكرة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مصدر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انتاجها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مشتريها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وذالك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بهدف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تحقيق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المنافع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الاقتصادية</a:t>
            </a:r>
          </a:p>
        </p:txBody>
      </p:sp>
    </p:spTree>
    <p:extLst>
      <p:ext uri="{BB962C8B-B14F-4D97-AF65-F5344CB8AC3E}">
        <p14:creationId xmlns:p14="http://schemas.microsoft.com/office/powerpoint/2010/main" val="114414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BC67-D02B-6DE6-E60D-5FBA5BFF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اهداف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تسويقية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مناسبة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لشركة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بيور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لي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جم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432E-D165-C6BE-DFF8-DC52B3A2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اهداف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التسويق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اهداف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محددة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وقابلة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للقياس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وقابة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للتحقيق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ستهدف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كصاحب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متجر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الكتروني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تحقيقها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خلال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جهودك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التسويقية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61268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C3F3-ACC4-18D7-E028-F14B5813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امثلة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على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طرق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البحث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الاساسي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يمك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استخدامها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بواسطة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بيور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لي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جم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E6C8-456C-C81D-9BEF-F10CC7D3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يمكن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يكون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هناك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العديد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الامثله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البحث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الاساسي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74454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3729-AC29-EBCD-B835-5D043FC3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امثلة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على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طرق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البحث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الثانوي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يمكن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استحدامها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بواسطة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بيور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لي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جم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1066-6393-EFB5-8B36-432B2980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البحث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الثانوي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هو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طريقة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تضمن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استخدام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البيانات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الموجودة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بالفعل</a:t>
            </a:r>
            <a:r>
              <a:rPr lang="en-US" dirty="0">
                <a:cs typeface="Calibri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7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551A-2DF7-56BB-5D13-E8ADAC47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خطوات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عملية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اتخاذ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المشتري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للقرار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8C9C-0238-8648-6D79-871A612E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5 </a:t>
            </a:r>
            <a:r>
              <a:rPr lang="en-US" err="1">
                <a:cs typeface="Calibri"/>
              </a:rPr>
              <a:t>مراحل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عملية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اتخاذ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القرار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للمستهلك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يمر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المستهلكون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بخمس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مراحل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لاتخاذ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قرار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شراء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سلع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خدمات</a:t>
            </a:r>
            <a:endParaRPr lang="en-US" dirty="0" err="1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مشكلة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بحاجة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الاعتراف</a:t>
            </a:r>
            <a:r>
              <a:rPr lang="en-US" dirty="0">
                <a:cs typeface="Calibri"/>
              </a:rPr>
              <a:t> 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الث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المعلومات</a:t>
            </a:r>
          </a:p>
          <a:p>
            <a:pPr marL="514350" indent="-514350">
              <a:buAutoNum type="arabicPeriod"/>
            </a:pPr>
            <a:r>
              <a:rPr lang="en-US" err="1">
                <a:cs typeface="Calibri"/>
              </a:rPr>
              <a:t>تقييم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البدائل</a:t>
            </a:r>
            <a:endParaRPr lang="en-US" dirty="0" err="1">
              <a:cs typeface="Calibri"/>
            </a:endParaRPr>
          </a:p>
          <a:p>
            <a:pPr marL="514350" indent="-514350">
              <a:buAutoNum type="arabicPeriod"/>
            </a:pPr>
            <a:r>
              <a:rPr lang="en-US" err="1">
                <a:cs typeface="Calibri"/>
              </a:rPr>
              <a:t>قرار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الشراء</a:t>
            </a:r>
            <a:endParaRPr lang="en-US" dirty="0" err="1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تقييم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بعد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الشراء</a:t>
            </a:r>
          </a:p>
        </p:txBody>
      </p:sp>
    </p:spTree>
    <p:extLst>
      <p:ext uri="{BB962C8B-B14F-4D97-AF65-F5344CB8AC3E}">
        <p14:creationId xmlns:p14="http://schemas.microsoft.com/office/powerpoint/2010/main" val="50037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حل نشاط الاول 1</vt:lpstr>
      <vt:lpstr>مفاهيم التسويق</vt:lpstr>
      <vt:lpstr>مزايا وعيوب الاساليب التروجية</vt:lpstr>
      <vt:lpstr>المزيج الترويجي المزيج التسويقي للمؤسسة</vt:lpstr>
      <vt:lpstr>تعريفات للتسويق واهداف التسويق</vt:lpstr>
      <vt:lpstr>اهداف تسويقية مناسبة لشركة بيور لي جم</vt:lpstr>
      <vt:lpstr>امثلة على طرق البحث الاساسي التي يمك استخدامها بواسطة بيور لي جم</vt:lpstr>
      <vt:lpstr>امثلة على طرق البحث الثانوي التي يمكن استحدامها بواسطة بيور لي جم</vt:lpstr>
      <vt:lpstr>خطوات عملية اتخاذ المشتري للقرار</vt:lpstr>
      <vt:lpstr>نقاط البيع الفريدة(USPs)لشركة بيور لي جم</vt:lpstr>
      <vt:lpstr>التجزئه واستهداف العملاء</vt:lpstr>
      <vt:lpstr>القسم الثاني 2</vt:lpstr>
      <vt:lpstr>البريد الالكتروني الترويجي</vt:lpstr>
      <vt:lpstr>العروض الترويجية على وسائل التواصل الاجتماعي</vt:lpstr>
      <vt:lpstr>التسويق بالاشخاص المؤثرين</vt:lpstr>
      <vt:lpstr>الخصومات</vt:lpstr>
      <vt:lpstr>جلسات اخذ العينات |التذوق</vt:lpstr>
      <vt:lpstr>تبرير لا شركة بيور لي جم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343</cp:revision>
  <dcterms:created xsi:type="dcterms:W3CDTF">2023-11-27T07:35:01Z</dcterms:created>
  <dcterms:modified xsi:type="dcterms:W3CDTF">2023-11-27T08:42:29Z</dcterms:modified>
</cp:coreProperties>
</file>