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7C855-D180-4FD4-AEDE-4D81302C5B05}" v="1136" dt="2023-11-12T08:06:18.173"/>
    <p1510:client id="{E4E2DA68-C9EF-A3A2-7F19-D9DDE74CF517}" v="1" dt="2023-12-03T08:33:57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احمد الخطبا" userId="S::2001670938@jolearn.jo::7f268497-b7f1-491f-b088-6f5162abe229" providerId="AD" clId="Web-{E4E2DA68-C9EF-A3A2-7F19-D9DDE74CF517}"/>
    <pc:docChg chg="sldOrd">
      <pc:chgData name="احمد الخطبا" userId="S::2001670938@jolearn.jo::7f268497-b7f1-491f-b088-6f5162abe229" providerId="AD" clId="Web-{E4E2DA68-C9EF-A3A2-7F19-D9DDE74CF517}" dt="2023-12-03T08:33:57.834" v="0"/>
      <pc:docMkLst>
        <pc:docMk/>
      </pc:docMkLst>
      <pc:sldChg chg="ord">
        <pc:chgData name="احمد الخطبا" userId="S::2001670938@jolearn.jo::7f268497-b7f1-491f-b088-6f5162abe229" providerId="AD" clId="Web-{E4E2DA68-C9EF-A3A2-7F19-D9DDE74CF517}" dt="2023-12-03T08:33:57.834" v="0"/>
        <pc:sldMkLst>
          <pc:docMk/>
          <pc:sldMk cId="428316501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>
                <a:cs typeface="Times New Roman"/>
              </a:rPr>
              <a:t>م</a:t>
            </a:r>
            <a:endParaRPr lang="ar-SA" dirty="0">
              <a:cs typeface="Times New Roman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ar-SA" dirty="0">
                <a:cs typeface="Arial"/>
              </a:rPr>
              <a:t>مم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4EF7-2DFF-A82C-F6B7-C0BECBBC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مواشي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FD29-74C6-CDF7-1D8D-B3156FCF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مواشى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غذية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تقدم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العديد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الخدما</a:t>
            </a:r>
            <a:r>
              <a:rPr lang="en-US" dirty="0">
                <a:cs typeface="Calibri"/>
              </a:rPr>
              <a:t> ت </a:t>
            </a:r>
            <a:r>
              <a:rPr lang="en-US" dirty="0" err="1">
                <a:cs typeface="Calibri"/>
              </a:rPr>
              <a:t>مثل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تجارة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مواد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غذاية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ستيراد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وتصدير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لا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ضا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تعمل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صناعه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المواد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الغدي</a:t>
            </a:r>
          </a:p>
        </p:txBody>
      </p:sp>
    </p:spTree>
    <p:extLst>
      <p:ext uri="{BB962C8B-B14F-4D97-AF65-F5344CB8AC3E}">
        <p14:creationId xmlns:p14="http://schemas.microsoft.com/office/powerpoint/2010/main" val="236996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9D9C-75E9-C46E-8B37-5C820C5F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Fayhaa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AB6D-E2D0-A19E-E164-AF31E0BA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تيتا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للبذور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تأسست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عام</a:t>
            </a:r>
            <a:r>
              <a:rPr lang="en-US" dirty="0">
                <a:cs typeface="Calibri"/>
              </a:rPr>
              <a:t> 2001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كهر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مان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مرعش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قبل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المهندس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الزراعي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حجي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بوزوك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محلية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تقوم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نشطة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البحث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والتطويرفي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مجال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تربت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البذور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4568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5CF5-37C1-D43B-B642-D0C58EBD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المواشي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BFF8-A2FD-8081-DE36-45046C714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الحجم</a:t>
            </a:r>
            <a:r>
              <a:rPr lang="en-US" dirty="0">
                <a:cs typeface="Calibri"/>
              </a:rPr>
              <a:t> / </a:t>
            </a:r>
            <a:r>
              <a:rPr lang="en-US" dirty="0" err="1">
                <a:cs typeface="Calibri"/>
              </a:rPr>
              <a:t>كبيراه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النطاق</a:t>
            </a:r>
            <a:r>
              <a:rPr lang="en-US" dirty="0">
                <a:cs typeface="Calibri"/>
              </a:rPr>
              <a:t> / </a:t>
            </a:r>
            <a:r>
              <a:rPr lang="en-US" dirty="0" err="1">
                <a:cs typeface="Calibri"/>
              </a:rPr>
              <a:t>وطني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تصنيف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/ </a:t>
            </a:r>
            <a:r>
              <a:rPr lang="en-US" dirty="0" err="1">
                <a:cs typeface="Calibri"/>
              </a:rPr>
              <a:t>اولية</a:t>
            </a:r>
            <a:r>
              <a:rPr lang="en-US" dirty="0">
                <a:cs typeface="Calibri"/>
              </a:rPr>
              <a:t> /</a:t>
            </a:r>
            <a:r>
              <a:rPr lang="en-US" dirty="0" err="1">
                <a:cs typeface="Calibri"/>
              </a:rPr>
              <a:t>ثنوية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الغرض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النشاء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 / </a:t>
            </a:r>
            <a:r>
              <a:rPr lang="en-US" dirty="0" err="1">
                <a:cs typeface="Calibri"/>
              </a:rPr>
              <a:t>تربية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المواشي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الربح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منها</a:t>
            </a:r>
          </a:p>
        </p:txBody>
      </p:sp>
    </p:spTree>
    <p:extLst>
      <p:ext uri="{BB962C8B-B14F-4D97-AF65-F5344CB8AC3E}">
        <p14:creationId xmlns:p14="http://schemas.microsoft.com/office/powerpoint/2010/main" val="428316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7B0D-3053-FA9E-A4E9-1F5535D5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fayhaa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993C-676A-28ED-D336-4121D3EE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حجم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ونطاقها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هيا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شركة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متوصطه</a:t>
            </a:r>
            <a:r>
              <a:rPr lang="en-US" dirty="0">
                <a:cs typeface="Calibri"/>
              </a:rPr>
              <a:t>  </a:t>
            </a:r>
            <a:r>
              <a:rPr lang="en-US" dirty="0" err="1">
                <a:cs typeface="Calibri"/>
              </a:rPr>
              <a:t>القليمية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تصنيف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 :</a:t>
            </a:r>
            <a:r>
              <a:rPr lang="en-US" dirty="0" err="1">
                <a:cs typeface="Calibri"/>
              </a:rPr>
              <a:t>ثنوي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ملكية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 :</a:t>
            </a:r>
            <a:r>
              <a:rPr lang="en-US" dirty="0" err="1">
                <a:cs typeface="Calibri"/>
              </a:rPr>
              <a:t>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خصا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محدود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الغرض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ورا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انشا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 :</a:t>
            </a:r>
            <a:r>
              <a:rPr lang="en-US" dirty="0" err="1">
                <a:cs typeface="Calibri"/>
              </a:rPr>
              <a:t>شركة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ربحية</a:t>
            </a:r>
          </a:p>
        </p:txBody>
      </p:sp>
    </p:spTree>
    <p:extLst>
      <p:ext uri="{BB962C8B-B14F-4D97-AF65-F5344CB8AC3E}">
        <p14:creationId xmlns:p14="http://schemas.microsoft.com/office/powerpoint/2010/main" val="338668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E906-94F0-5ED1-2726-5059FDC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مقدمه</a:t>
            </a:r>
            <a:endParaRPr lang="en-US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E5A248-DC54-00FD-0B0D-0D29CA981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dirty="0" err="1">
                <a:cs typeface="Calibri"/>
              </a:rPr>
              <a:t>يعتبر</a:t>
            </a:r>
            <a:r>
              <a:rPr lang="en-US" dirty="0">
                <a:cs typeface="Calibri"/>
              </a:rPr>
              <a:t>  </a:t>
            </a:r>
            <a:r>
              <a:rPr lang="en-US" dirty="0" err="1">
                <a:cs typeface="Calibri"/>
              </a:rPr>
              <a:t>القطاع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الزراعي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القطا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المهمة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ردن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وتلعب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الزراعة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دورا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مافي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المنضومة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قتصادية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والا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جتماعية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للمجتمعات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يفية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كما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ترتبط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ارتباطا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وثيقا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بجهودالمحافضة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البيةالطبيعية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واستمراريتها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يواجه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القطاع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الزراعي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ردن</a:t>
            </a:r>
            <a:r>
              <a:rPr lang="en-US" dirty="0">
                <a:cs typeface="Calibri"/>
              </a:rPr>
              <a:t>  </a:t>
            </a:r>
            <a:r>
              <a:rPr lang="en-US" dirty="0" err="1">
                <a:cs typeface="Calibri"/>
              </a:rPr>
              <a:t>مش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كل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وتحد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يات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متمثلة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توالي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سنوات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الجفاف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بذب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مطار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قلة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راضي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الزراعية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ندرة</a:t>
            </a:r>
            <a:r>
              <a:rPr lang="en-US" dirty="0">
                <a:cs typeface="Calibri"/>
              </a:rPr>
              <a:t>  </a:t>
            </a:r>
            <a:r>
              <a:rPr lang="en-US" dirty="0" err="1">
                <a:cs typeface="Calibri"/>
              </a:rPr>
              <a:t>موردين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الماء</a:t>
            </a:r>
          </a:p>
        </p:txBody>
      </p:sp>
    </p:spTree>
    <p:extLst>
      <p:ext uri="{BB962C8B-B14F-4D97-AF65-F5344CB8AC3E}">
        <p14:creationId xmlns:p14="http://schemas.microsoft.com/office/powerpoint/2010/main" val="395008001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نسق Office</vt:lpstr>
      <vt:lpstr>م</vt:lpstr>
      <vt:lpstr>مواشي</vt:lpstr>
      <vt:lpstr>Fayhaa </vt:lpstr>
      <vt:lpstr>المواشي</vt:lpstr>
      <vt:lpstr>fayhaa</vt:lpstr>
      <vt:lpstr>مقدمه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489</cp:revision>
  <dcterms:created xsi:type="dcterms:W3CDTF">2023-11-12T06:25:30Z</dcterms:created>
  <dcterms:modified xsi:type="dcterms:W3CDTF">2023-12-03T08:33:58Z</dcterms:modified>
</cp:coreProperties>
</file>