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AA58-B43C-CD04-E340-F0E4F4520A95}" v="31" dt="2023-12-03T08:37:02.150"/>
    <p1510:client id="{8D566890-CAB4-4211-8D71-383E47AF1BD1}" v="31" dt="2023-11-23T09:12:24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احمد الخطبا" userId="S::2001670938@jolearn.jo::7f268497-b7f1-491f-b088-6f5162abe229" providerId="AD" clId="Web-{8D566890-CAB4-4211-8D71-383E47AF1BD1}"/>
    <pc:docChg chg="modSld">
      <pc:chgData name="احمد الخطبا" userId="S::2001670938@jolearn.jo::7f268497-b7f1-491f-b088-6f5162abe229" providerId="AD" clId="Web-{8D566890-CAB4-4211-8D71-383E47AF1BD1}" dt="2023-11-23T09:12:24.846" v="28" actId="20577"/>
      <pc:docMkLst>
        <pc:docMk/>
      </pc:docMkLst>
      <pc:sldChg chg="modSp">
        <pc:chgData name="احمد الخطبا" userId="S::2001670938@jolearn.jo::7f268497-b7f1-491f-b088-6f5162abe229" providerId="AD" clId="Web-{8D566890-CAB4-4211-8D71-383E47AF1BD1}" dt="2023-11-23T09:12:24.846" v="28" actId="20577"/>
        <pc:sldMkLst>
          <pc:docMk/>
          <pc:sldMk cId="1260572318" sldId="256"/>
        </pc:sldMkLst>
        <pc:spChg chg="mod">
          <ac:chgData name="احمد الخطبا" userId="S::2001670938@jolearn.jo::7f268497-b7f1-491f-b088-6f5162abe229" providerId="AD" clId="Web-{8D566890-CAB4-4211-8D71-383E47AF1BD1}" dt="2023-11-23T09:09:40.483" v="0" actId="20577"/>
          <ac:spMkLst>
            <pc:docMk/>
            <pc:sldMk cId="1260572318" sldId="256"/>
            <ac:spMk id="2" creationId="{00000000-0000-0000-0000-000000000000}"/>
          </ac:spMkLst>
        </pc:spChg>
        <pc:spChg chg="mod">
          <ac:chgData name="احمد الخطبا" userId="S::2001670938@jolearn.jo::7f268497-b7f1-491f-b088-6f5162abe229" providerId="AD" clId="Web-{8D566890-CAB4-4211-8D71-383E47AF1BD1}" dt="2023-11-23T09:12:24.846" v="28" actId="20577"/>
          <ac:spMkLst>
            <pc:docMk/>
            <pc:sldMk cId="1260572318" sldId="256"/>
            <ac:spMk id="3" creationId="{00000000-0000-0000-0000-000000000000}"/>
          </ac:spMkLst>
        </pc:spChg>
      </pc:sldChg>
    </pc:docChg>
  </pc:docChgLst>
  <pc:docChgLst>
    <pc:chgData name="احمد الخطبا" userId="S::2001670938@jolearn.jo::7f268497-b7f1-491f-b088-6f5162abe229" providerId="AD" clId="Web-{0206AA58-B43C-CD04-E340-F0E4F4520A95}"/>
    <pc:docChg chg="modSld">
      <pc:chgData name="احمد الخطبا" userId="S::2001670938@jolearn.jo::7f268497-b7f1-491f-b088-6f5162abe229" providerId="AD" clId="Web-{0206AA58-B43C-CD04-E340-F0E4F4520A95}" dt="2023-12-03T08:37:02.150" v="30" actId="20577"/>
      <pc:docMkLst>
        <pc:docMk/>
      </pc:docMkLst>
      <pc:sldChg chg="addSp delSp modSp">
        <pc:chgData name="احمد الخطبا" userId="S::2001670938@jolearn.jo::7f268497-b7f1-491f-b088-6f5162abe229" providerId="AD" clId="Web-{0206AA58-B43C-CD04-E340-F0E4F4520A95}" dt="2023-12-03T08:37:02.150" v="30" actId="20577"/>
        <pc:sldMkLst>
          <pc:docMk/>
          <pc:sldMk cId="1260572318" sldId="256"/>
        </pc:sldMkLst>
        <pc:spChg chg="mod">
          <ac:chgData name="احمد الخطبا" userId="S::2001670938@jolearn.jo::7f268497-b7f1-491f-b088-6f5162abe229" providerId="AD" clId="Web-{0206AA58-B43C-CD04-E340-F0E4F4520A95}" dt="2023-12-03T08:37:02.150" v="30" actId="20577"/>
          <ac:spMkLst>
            <pc:docMk/>
            <pc:sldMk cId="1260572318" sldId="256"/>
            <ac:spMk id="2" creationId="{00000000-0000-0000-0000-000000000000}"/>
          </ac:spMkLst>
        </pc:spChg>
        <pc:spChg chg="del mod">
          <ac:chgData name="احمد الخطبا" userId="S::2001670938@jolearn.jo::7f268497-b7f1-491f-b088-6f5162abe229" providerId="AD" clId="Web-{0206AA58-B43C-CD04-E340-F0E4F4520A95}" dt="2023-12-03T08:36:19.336" v="1"/>
          <ac:spMkLst>
            <pc:docMk/>
            <pc:sldMk cId="1260572318" sldId="256"/>
            <ac:spMk id="3" creationId="{00000000-0000-0000-0000-000000000000}"/>
          </ac:spMkLst>
        </pc:spChg>
        <pc:spChg chg="add mod">
          <ac:chgData name="احمد الخطبا" userId="S::2001670938@jolearn.jo::7f268497-b7f1-491f-b088-6f5162abe229" providerId="AD" clId="Web-{0206AA58-B43C-CD04-E340-F0E4F4520A95}" dt="2023-12-03T08:36:19.336" v="1"/>
          <ac:spMkLst>
            <pc:docMk/>
            <pc:sldMk cId="1260572318" sldId="256"/>
            <ac:spMk id="5" creationId="{B74C9DDC-27B6-9ABF-5FB0-56D88E8DC700}"/>
          </ac:spMkLst>
        </pc:spChg>
      </pc:sldChg>
    </pc:docChg>
  </pc:docChgLst>
  <pc:docChgLst>
    <pc:chgData clId="Web-{8D566890-CAB4-4211-8D71-383E47AF1BD1}"/>
    <pc:docChg chg="modSld">
      <pc:chgData name="" userId="" providerId="" clId="Web-{8D566890-CAB4-4211-8D71-383E47AF1BD1}" dt="2023-11-23T09:09:36.951" v="0" actId="20577"/>
      <pc:docMkLst>
        <pc:docMk/>
      </pc:docMkLst>
      <pc:sldChg chg="modSp">
        <pc:chgData name="" userId="" providerId="" clId="Web-{8D566890-CAB4-4211-8D71-383E47AF1BD1}" dt="2023-11-23T09:09:36.951" v="0" actId="20577"/>
        <pc:sldMkLst>
          <pc:docMk/>
          <pc:sldMk cId="1260572318" sldId="256"/>
        </pc:sldMkLst>
        <pc:spChg chg="mod">
          <ac:chgData name="" userId="" providerId="" clId="Web-{8D566890-CAB4-4211-8D71-383E47AF1BD1}" dt="2023-11-23T09:09:36.951" v="0" actId="20577"/>
          <ac:spMkLst>
            <pc:docMk/>
            <pc:sldMk cId="126057231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21/05/1445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>
                <a:cs typeface="Times New Roman"/>
              </a:rPr>
              <a:t>تسويق  احمد الخطبا</a:t>
            </a:r>
            <a:endParaRPr lang="ar-SA" dirty="0">
              <a:cs typeface="Times New 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4C9DDC-27B6-9ABF-5FB0-56D88E8DC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نسق Office</vt:lpstr>
      <vt:lpstr>تسويق  احمد الخطبا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</dc:title>
  <dc:creator/>
  <cp:lastModifiedBy/>
  <cp:revision>22</cp:revision>
  <dcterms:created xsi:type="dcterms:W3CDTF">2023-11-23T09:09:18Z</dcterms:created>
  <dcterms:modified xsi:type="dcterms:W3CDTF">2023-12-03T08:37:07Z</dcterms:modified>
</cp:coreProperties>
</file>