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58A75-61A0-4A35-B771-DCF36172FA3A}" v="1034" dt="2023-11-20T07:55:28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8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cs typeface="Times New Roman"/>
              </a:rPr>
              <a:t>اسم الطالب إسماعيل </a:t>
            </a:r>
            <a:r>
              <a:rPr lang="ar-SA" dirty="0" err="1">
                <a:cs typeface="Times New Roman"/>
              </a:rPr>
              <a:t>المشاعله</a:t>
            </a:r>
            <a:br>
              <a:rPr lang="ar-SA" dirty="0">
                <a:cs typeface="Times New Roman"/>
              </a:rPr>
            </a:br>
            <a:r>
              <a:rPr lang="ar-SA" dirty="0" err="1">
                <a:cs typeface="Times New Roman"/>
              </a:rPr>
              <a:t>التنبوء</a:t>
            </a:r>
            <a:r>
              <a:rPr lang="ar-SA" dirty="0">
                <a:cs typeface="Times New Roman"/>
              </a:rPr>
              <a:t> المالي النشاط رقم 1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9404-E48C-3A92-3250-852CD1AE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9A3A-8334-9592-692F-90AA93D8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380"/>
            <a:ext cx="10515600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sz="3600" err="1">
                <a:solidFill>
                  <a:srgbClr val="FF0000"/>
                </a:solidFill>
                <a:cs typeface="Calibri"/>
              </a:rPr>
              <a:t>تكاليف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3600" err="1">
                <a:solidFill>
                  <a:srgbClr val="FF0000"/>
                </a:solidFill>
                <a:cs typeface="Calibri"/>
              </a:rPr>
              <a:t>التغيرة</a:t>
            </a:r>
            <a:endParaRPr lang="en-US" sz="360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ترتبط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هده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بشكل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مباشر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المباعة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المنتجة</a:t>
            </a:r>
            <a:r>
              <a:rPr lang="en-US" dirty="0">
                <a:cs typeface="Calibri"/>
              </a:rPr>
              <a:t> 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600" err="1">
                <a:solidFill>
                  <a:srgbClr val="FF0000"/>
                </a:solidFill>
                <a:cs typeface="Calibri"/>
              </a:rPr>
              <a:t>التكاليف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3600" err="1">
                <a:solidFill>
                  <a:srgbClr val="FF0000"/>
                </a:solidFill>
                <a:cs typeface="Calibri"/>
              </a:rPr>
              <a:t>الثابتة</a:t>
            </a:r>
            <a:endParaRPr lang="en-US" sz="360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يجب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دفع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هده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المبالغ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بغض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النضر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المنتجات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التي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تصنعها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تبيع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او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كم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عدد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العملاء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لديها</a:t>
            </a:r>
            <a:endParaRPr lang="en-US" sz="36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2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DFE1-A6B5-2E11-7B55-E37D738F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C040-1ADC-8BB5-0952-72E1F7DA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595587"/>
            <a:ext cx="11291977" cy="5199602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sz="3600" err="1">
                <a:solidFill>
                  <a:srgbClr val="FF0000"/>
                </a:solidFill>
                <a:cs typeface="Calibri"/>
              </a:rPr>
              <a:t>تكاليف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3600" err="1">
                <a:solidFill>
                  <a:srgbClr val="FF0000"/>
                </a:solidFill>
                <a:cs typeface="Calibri"/>
              </a:rPr>
              <a:t>بدء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3600" err="1">
                <a:solidFill>
                  <a:srgbClr val="FF0000"/>
                </a:solidFill>
                <a:cs typeface="Calibri"/>
              </a:rPr>
              <a:t>التشغيل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. 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عندما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يبدا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الاشخاص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جديدة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تكون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هناك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عناصر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يحتاجون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الها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يتمكوا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من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بدء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التجارة</a:t>
            </a:r>
            <a:r>
              <a:rPr lang="en-US" dirty="0">
                <a:cs typeface="Calibri"/>
              </a:rPr>
              <a:t>  و </a:t>
            </a:r>
            <a:r>
              <a:rPr lang="en-US" dirty="0" err="1">
                <a:cs typeface="Calibri"/>
              </a:rPr>
              <a:t>التعامل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سبيل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المثال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3600" err="1">
                <a:solidFill>
                  <a:srgbClr val="FF0000"/>
                </a:solidFill>
                <a:cs typeface="Calibri"/>
              </a:rPr>
              <a:t>تكاليف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3600" err="1">
                <a:solidFill>
                  <a:srgbClr val="FF0000"/>
                </a:solidFill>
                <a:cs typeface="Calibri"/>
              </a:rPr>
              <a:t>تشغيل</a:t>
            </a:r>
            <a:r>
              <a:rPr lang="en-US" sz="3600" dirty="0">
                <a:cs typeface="Calibri"/>
              </a:rPr>
              <a:t> </a:t>
            </a:r>
          </a:p>
          <a:p>
            <a:endParaRPr lang="en-US" sz="3600" dirty="0">
              <a:cs typeface="Calibri"/>
            </a:endParaRPr>
          </a:p>
          <a:p>
            <a:r>
              <a:rPr lang="en-US" dirty="0" err="1">
                <a:cs typeface="Calibri"/>
              </a:rPr>
              <a:t>يجب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جميع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الشركات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انفاق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الاموال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لتحقيق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النجاح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فيكون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عليهم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دفع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الفواتير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المتعلقة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بادارة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المنشاة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اساس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يومي</a:t>
            </a:r>
            <a:r>
              <a:rPr lang="en-US" dirty="0">
                <a:cs typeface="Calibri"/>
              </a:rPr>
              <a:t> . </a:t>
            </a:r>
          </a:p>
        </p:txBody>
      </p:sp>
    </p:spTree>
    <p:extLst>
      <p:ext uri="{BB962C8B-B14F-4D97-AF65-F5344CB8AC3E}">
        <p14:creationId xmlns:p14="http://schemas.microsoft.com/office/powerpoint/2010/main" val="157773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3DDB-7C7A-DB4A-085C-B4FD8F23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65125"/>
            <a:ext cx="11277600" cy="1339940"/>
          </a:xfrm>
        </p:spPr>
        <p:txBody>
          <a:bodyPr/>
          <a:lstStyle/>
          <a:p>
            <a:r>
              <a:rPr lang="en-US" err="1">
                <a:solidFill>
                  <a:srgbClr val="FF0000"/>
                </a:solidFill>
                <a:cs typeface="Calibri Light"/>
              </a:rPr>
              <a:t>المثال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369F-524C-9B00-51E0-8C7CB51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 </a:t>
            </a:r>
            <a:r>
              <a:rPr lang="en-US" err="1">
                <a:cs typeface="Calibri"/>
              </a:rPr>
              <a:t>كتابة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المخلص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التنفيدية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2تسليط </a:t>
            </a:r>
            <a:r>
              <a:rPr lang="en-US" err="1">
                <a:cs typeface="Calibri"/>
              </a:rPr>
              <a:t>الضوء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مطاعم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البيتزا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المنطقة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3تحليل </a:t>
            </a:r>
            <a:r>
              <a:rPr lang="en-US" err="1">
                <a:cs typeface="Calibri"/>
              </a:rPr>
              <a:t>السوق</a:t>
            </a:r>
            <a:r>
              <a:rPr lang="en-US" dirty="0">
                <a:cs typeface="Calibri"/>
              </a:rPr>
              <a:t> و </a:t>
            </a:r>
            <a:r>
              <a:rPr lang="en-US" err="1">
                <a:cs typeface="Calibri"/>
              </a:rPr>
              <a:t>المنافسين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في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المكان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4وضع </a:t>
            </a:r>
            <a:r>
              <a:rPr lang="en-US" err="1">
                <a:cs typeface="Calibri"/>
              </a:rPr>
              <a:t>خطة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المبيعاتو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التسويق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5تحديد </a:t>
            </a:r>
            <a:r>
              <a:rPr lang="en-US" err="1">
                <a:cs typeface="Calibri"/>
              </a:rPr>
              <a:t>الفريق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الاداري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كل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منهم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6وضع </a:t>
            </a:r>
            <a:r>
              <a:rPr lang="en-US" dirty="0" err="1">
                <a:cs typeface="Calibri"/>
              </a:rPr>
              <a:t>الخطة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الماليةللمشروع</a:t>
            </a:r>
          </a:p>
        </p:txBody>
      </p:sp>
    </p:spTree>
    <p:extLst>
      <p:ext uri="{BB962C8B-B14F-4D97-AF65-F5344CB8AC3E}">
        <p14:creationId xmlns:p14="http://schemas.microsoft.com/office/powerpoint/2010/main" val="36756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1E9C-2212-7930-FFB6-B878ED78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7E47-9B16-A3EC-071F-E9B097E3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22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Office Theme</vt:lpstr>
      <vt:lpstr>اسم الطالب إسماعيل المشاعله التنبوء المالي النشاط رقم 1</vt:lpstr>
      <vt:lpstr>عرض تقديمي في PowerPoint</vt:lpstr>
      <vt:lpstr>عرض تقديمي في PowerPoint</vt:lpstr>
      <vt:lpstr>المثال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2023-11-20T06:31:12Z</dcterms:created>
  <dcterms:modified xsi:type="dcterms:W3CDTF">2023-11-27T20:44:13Z</dcterms:modified>
</cp:coreProperties>
</file>