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55FBF-2528-4B2B-9095-4E45AE4C81C8}" v="1008" dt="2023-11-21T08:22:45.674"/>
    <p1510:client id="{5205DB6B-C8FB-F58E-3DC3-F95DD99D1270}" v="680" dt="2023-11-22T08:05:57.607"/>
    <p1510:client id="{C5514CD8-0126-90AD-E117-C0C258B8F3CC}" v="7" dt="2023-11-26T07:08:38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09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84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76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12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4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809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726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8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760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44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3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28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ar-SA" dirty="0">
                <a:cs typeface="Times New Roman"/>
              </a:rPr>
              <a:t>التنبؤ المالي نشاط رقم 1</a:t>
            </a:r>
            <a:br>
              <a:rPr lang="ar-SA" dirty="0">
                <a:cs typeface="Times New Roman"/>
              </a:rPr>
            </a:br>
            <a:r>
              <a:rPr lang="ar-SA" dirty="0">
                <a:cs typeface="Times New Roman"/>
              </a:rPr>
              <a:t>باسل </a:t>
            </a:r>
            <a:r>
              <a:rPr lang="ar-SA" dirty="0" err="1">
                <a:cs typeface="Times New Roman"/>
              </a:rPr>
              <a:t>البوات</a:t>
            </a:r>
            <a:r>
              <a:rPr lang="ar-SA" dirty="0">
                <a:cs typeface="Times New Roman"/>
              </a:rPr>
              <a:t> </a:t>
            </a:r>
            <a:br>
              <a:rPr lang="ar-SA" dirty="0">
                <a:cs typeface="Times New Roman"/>
              </a:rPr>
            </a:br>
            <a:endParaRPr lang="ar-SA" dirty="0">
              <a:cs typeface="Times New Roman"/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78478"/>
          </a:xfrm>
        </p:spPr>
        <p:txBody>
          <a:bodyPr vert="horz" lIns="91440" tIns="45720" rIns="91440" bIns="45720" rtlCol="1" anchor="t">
            <a:normAutofit fontScale="92500"/>
          </a:bodyPr>
          <a:lstStyle/>
          <a:p>
            <a:r>
              <a:rPr lang="ar-SA" dirty="0">
                <a:cs typeface="Arial"/>
              </a:rPr>
              <a:t>تكليف بدء التشغيل هي التكليف </a:t>
            </a:r>
            <a:r>
              <a:rPr lang="ar-SA" err="1">
                <a:cs typeface="Arial"/>
              </a:rPr>
              <a:t>اللازمه</a:t>
            </a:r>
            <a:r>
              <a:rPr lang="ar-SA" dirty="0">
                <a:cs typeface="Arial"/>
              </a:rPr>
              <a:t> </a:t>
            </a:r>
            <a:r>
              <a:rPr lang="ar-SA" err="1">
                <a:cs typeface="Arial"/>
              </a:rPr>
              <a:t>لانشاء</a:t>
            </a:r>
            <a:r>
              <a:rPr lang="ar-SA" dirty="0">
                <a:cs typeface="Arial"/>
              </a:rPr>
              <a:t> </a:t>
            </a:r>
            <a:r>
              <a:rPr lang="ar-SA" err="1">
                <a:cs typeface="Arial"/>
              </a:rPr>
              <a:t>الشركه</a:t>
            </a:r>
            <a:r>
              <a:rPr lang="ar-SA" dirty="0">
                <a:cs typeface="Arial"/>
              </a:rPr>
              <a:t> قبل بدء العمل و الحصول على أي </a:t>
            </a:r>
            <a:r>
              <a:rPr lang="ar-SA">
                <a:cs typeface="Arial"/>
              </a:rPr>
              <a:t>دخل </a:t>
            </a:r>
          </a:p>
          <a:p>
            <a:r>
              <a:rPr lang="ar-SA" dirty="0">
                <a:cs typeface="Arial"/>
              </a:rPr>
              <a:t>تكاليف الشغيل يجب على جميع الشركات انفاق الأموال لتحقيق النجاح فيكون عليهم دفع الفواتير </a:t>
            </a:r>
            <a:r>
              <a:rPr lang="ar-SA" err="1">
                <a:cs typeface="Arial"/>
              </a:rPr>
              <a:t>المتعلقه</a:t>
            </a:r>
            <a:r>
              <a:rPr lang="ar-SA" dirty="0">
                <a:cs typeface="Arial"/>
              </a:rPr>
              <a:t> </a:t>
            </a:r>
            <a:r>
              <a:rPr lang="ar-SA" err="1">
                <a:cs typeface="Arial"/>
              </a:rPr>
              <a:t>باداره</a:t>
            </a:r>
            <a:r>
              <a:rPr lang="ar-SA" dirty="0">
                <a:cs typeface="Arial"/>
              </a:rPr>
              <a:t> </a:t>
            </a:r>
            <a:r>
              <a:rPr lang="ar-SA" err="1">
                <a:cs typeface="Arial"/>
              </a:rPr>
              <a:t>المنشاه</a:t>
            </a:r>
            <a:r>
              <a:rPr lang="ar-SA" dirty="0">
                <a:cs typeface="Arial"/>
              </a:rPr>
              <a:t> على أساس </a:t>
            </a:r>
            <a:r>
              <a:rPr lang="ar-SA">
                <a:cs typeface="Arial"/>
              </a:rPr>
              <a:t>يومي </a:t>
            </a:r>
          </a:p>
          <a:p>
            <a:r>
              <a:rPr lang="ar-SA" dirty="0">
                <a:cs typeface="Arial"/>
              </a:rPr>
              <a:t>التكاليف </a:t>
            </a:r>
            <a:r>
              <a:rPr lang="ar-SA" err="1">
                <a:cs typeface="Arial"/>
              </a:rPr>
              <a:t>المتغيره</a:t>
            </a:r>
            <a:r>
              <a:rPr lang="ar-SA" dirty="0">
                <a:cs typeface="Arial"/>
              </a:rPr>
              <a:t> هي التكاليف التي تتغير وفقا لعدد العناصر </a:t>
            </a:r>
            <a:r>
              <a:rPr lang="ar-SA" err="1">
                <a:cs typeface="Arial"/>
              </a:rPr>
              <a:t>المباعه</a:t>
            </a:r>
            <a:r>
              <a:rPr lang="ar-SA" dirty="0">
                <a:cs typeface="Arial"/>
              </a:rPr>
              <a:t> او </a:t>
            </a:r>
            <a:r>
              <a:rPr lang="ar-SA" err="1">
                <a:cs typeface="Arial"/>
              </a:rPr>
              <a:t>المنتجه</a:t>
            </a:r>
            <a:r>
              <a:rPr lang="ar-SA" dirty="0">
                <a:cs typeface="Arial"/>
              </a:rPr>
              <a:t>  </a:t>
            </a:r>
            <a:endParaRPr lang="ar-SA">
              <a:cs typeface="Arial" panose="020B0604020202020204" pitchFamily="34" charset="0"/>
            </a:endParaRPr>
          </a:p>
          <a:p>
            <a:r>
              <a:rPr lang="ar-SA" dirty="0">
                <a:cs typeface="Arial"/>
              </a:rPr>
              <a:t>التكاليف </a:t>
            </a:r>
            <a:r>
              <a:rPr lang="ar-SA" dirty="0" err="1">
                <a:cs typeface="Arial"/>
              </a:rPr>
              <a:t>الثابته</a:t>
            </a:r>
            <a:r>
              <a:rPr lang="ar-SA" dirty="0">
                <a:cs typeface="Arial"/>
              </a:rPr>
              <a:t> هي التكاليف التي تنطوي عليها اداره </a:t>
            </a:r>
            <a:r>
              <a:rPr lang="ar-SA" dirty="0" err="1">
                <a:cs typeface="Arial"/>
              </a:rPr>
              <a:t>الشركه</a:t>
            </a:r>
            <a:r>
              <a:rPr lang="ar-SA" dirty="0">
                <a:cs typeface="Arial"/>
              </a:rPr>
              <a:t> ولكن خارج نطاق الإنتاج الفعلي للمنتج                                                                                                                                                                                                                                                         </a:t>
            </a:r>
            <a:endParaRPr lang="ar-SA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1BF8-9B5C-5271-E168-8F945F38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حساب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الربح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الاجمالي</a:t>
            </a:r>
            <a:r>
              <a:rPr lang="en-US" dirty="0">
                <a:cs typeface="Calibri Light"/>
              </a:rPr>
              <a:t> و </a:t>
            </a:r>
            <a:r>
              <a:rPr lang="en-US" dirty="0" err="1">
                <a:cs typeface="Calibri Light"/>
              </a:rPr>
              <a:t>الصافي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37EBF-E064-E366-39E6-320D3E089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559" y="1768116"/>
            <a:ext cx="10515600" cy="4351338"/>
          </a:xfrm>
        </p:spPr>
        <p:txBody>
          <a:bodyPr vert="horz" lIns="91440" tIns="45720" rIns="91440" bIns="45720" rtlCol="1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cs typeface="Calibri"/>
              </a:rPr>
              <a:t>حساب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الربح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الاجمالي</a:t>
            </a:r>
            <a:r>
              <a:rPr lang="en-US" dirty="0">
                <a:cs typeface="Calibri"/>
              </a:rPr>
              <a:t> 15000-8000=7000</a:t>
            </a:r>
          </a:p>
          <a:p>
            <a:pPr marL="0" indent="0">
              <a:buNone/>
            </a:pPr>
            <a:r>
              <a:rPr lang="en-US" dirty="0" err="1">
                <a:cs typeface="Calibri"/>
              </a:rPr>
              <a:t>صافي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الربح</a:t>
            </a:r>
            <a:r>
              <a:rPr lang="en-US" dirty="0">
                <a:cs typeface="Calibri"/>
              </a:rPr>
              <a:t> 7000-1000-1500-3000-200=1300</a:t>
            </a:r>
          </a:p>
        </p:txBody>
      </p:sp>
    </p:spTree>
    <p:extLst>
      <p:ext uri="{BB962C8B-B14F-4D97-AF65-F5344CB8AC3E}">
        <p14:creationId xmlns:p14="http://schemas.microsoft.com/office/powerpoint/2010/main" val="347350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2B04-B753-0B54-B882-FB03D493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مصادر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الاردات</a:t>
            </a:r>
            <a:r>
              <a:rPr lang="en-US" dirty="0">
                <a:cs typeface="Calibri Light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0221E-00FE-C258-98BF-0AF4B3BD7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err="1">
                <a:cs typeface="Calibri"/>
              </a:rPr>
              <a:t>فتح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حساب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بنكي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 err="1">
                <a:cs typeface="Calibri"/>
              </a:rPr>
              <a:t>تاجير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الغرف</a:t>
            </a:r>
            <a:r>
              <a:rPr lang="en-US" dirty="0">
                <a:cs typeface="Calibri"/>
              </a:rPr>
              <a:t> و </a:t>
            </a:r>
            <a:r>
              <a:rPr lang="en-US" dirty="0" err="1">
                <a:cs typeface="Calibri"/>
              </a:rPr>
              <a:t>السكنات</a:t>
            </a:r>
            <a:r>
              <a:rPr lang="en-US" dirty="0">
                <a:cs typeface="Calibri"/>
              </a:rPr>
              <a:t>  </a:t>
            </a:r>
          </a:p>
          <a:p>
            <a:r>
              <a:rPr lang="en-US" dirty="0" err="1">
                <a:cs typeface="Calibri"/>
              </a:rPr>
              <a:t>ايجار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الاراضي</a:t>
            </a:r>
            <a:r>
              <a:rPr lang="en-US" dirty="0">
                <a:cs typeface="Calibri"/>
              </a:rPr>
              <a:t> و </a:t>
            </a:r>
            <a:r>
              <a:rPr lang="en-US" dirty="0" err="1">
                <a:cs typeface="Calibri"/>
              </a:rPr>
              <a:t>المسحات</a:t>
            </a:r>
            <a:r>
              <a:rPr lang="en-US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2671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4090-F3C3-EB1B-4529-C1173C90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42242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فحص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البينات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المعلومات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المتقدمه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ليتقديم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عدد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من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التوصيات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المبرره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بشان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كيفيه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قيام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الشركه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بتحسين</a:t>
            </a:r>
            <a:r>
              <a:rPr lang="en-US" dirty="0">
                <a:cs typeface="Calibri Light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58EE2-C539-5724-8B5E-0D46F3B85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332" y="359135"/>
            <a:ext cx="10515600" cy="6680470"/>
          </a:xfrm>
        </p:spPr>
        <p:txBody>
          <a:bodyPr vert="horz" lIns="91440" tIns="45720" rIns="91440" bIns="45720" rtlCol="1" anchor="t">
            <a:normAutofit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err="1">
                <a:cs typeface="Calibri" panose="020F0502020204030204"/>
              </a:rPr>
              <a:t>ارباحها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اما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عن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طريق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تقليل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التكاليف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او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تعظيم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الاردات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زياده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السلع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المنتجه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او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رفع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سعر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السلع</a:t>
            </a:r>
            <a:r>
              <a:rPr lang="en-US" dirty="0">
                <a:cs typeface="Calibri" panose="020F0502020204030204"/>
              </a:rPr>
              <a:t> </a:t>
            </a:r>
          </a:p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شراء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المواد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المطلوبه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من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متاجر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الجملة</a:t>
            </a:r>
            <a:r>
              <a:rPr lang="en-US" dirty="0">
                <a:cs typeface="Calibri" panose="020F0502020204030204"/>
              </a:rPr>
              <a:t> 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0181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A942-4188-727C-6116-5721DA8A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3336"/>
          </a:xfrm>
        </p:spPr>
        <p:txBody>
          <a:bodyPr/>
          <a:lstStyle/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DB262-088F-9AC5-0225-7BD121CA0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088" y="1840004"/>
            <a:ext cx="10673750" cy="5415261"/>
          </a:xfrm>
        </p:spPr>
        <p:txBody>
          <a:bodyPr vert="horz" lIns="91440" tIns="45720" rIns="91440" bIns="45720" rtlCol="1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49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081B-B2B7-A1D9-6F48-03DB0E21A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24A30-F383-5F2A-BC38-A169DDF9D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5231373" cy="5328998"/>
          </a:xfrm>
        </p:spPr>
        <p:txBody>
          <a:bodyPr vert="horz" lIns="91440" tIns="45720" rIns="91440" bIns="45720" rtlCol="1" anchor="t">
            <a:normAutofit/>
          </a:bodyPr>
          <a:lstStyle/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2703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D624-4A6C-23BF-E9D1-2BACC802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6EBE-ED47-F9B7-8E35-FAB0555B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19378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شاشة عريضة</PresentationFormat>
  <Paragraphs>0</Paragraphs>
  <Slides>7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8" baseType="lpstr">
      <vt:lpstr>نسق Office</vt:lpstr>
      <vt:lpstr>التنبؤ المالي نشاط رقم 1 باسل البوات  </vt:lpstr>
      <vt:lpstr>حساب الربح الاجمالي و الصافي </vt:lpstr>
      <vt:lpstr>مصادر الاردات </vt:lpstr>
      <vt:lpstr>فحص البينات المعلومات المتقدمه ليتقديم عدد من التوصيات المبرره بشان كيفيه قيام الشركه بتحسين 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545</cp:revision>
  <dcterms:created xsi:type="dcterms:W3CDTF">2023-11-21T07:01:27Z</dcterms:created>
  <dcterms:modified xsi:type="dcterms:W3CDTF">2023-11-27T20:55:05Z</dcterms:modified>
</cp:coreProperties>
</file>