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6A723-FFD9-B53D-B78D-CF3C3D97BA5B}" v="106" dt="2023-11-22T06:45:14.455"/>
    <p1510:client id="{34FBA519-B869-4C0F-9E5E-C24B4136CD46}" v="373" dt="2023-11-20T07:12:09.117"/>
    <p1510:client id="{7171A5A2-5C91-7D6C-F6A2-A0828D875476}" v="364" dt="2023-11-22T06:27:22.030"/>
    <p1510:client id="{DBCB7EFB-3198-4C28-7E71-F037B683A528}" v="360" dt="2023-11-21T09:05:23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sz="1600" dirty="0">
                <a:cs typeface="Times New Roman"/>
              </a:rPr>
              <a:t>ا</a:t>
            </a:r>
            <a:r>
              <a:rPr lang="ar-SA" sz="3200" dirty="0">
                <a:cs typeface="Times New Roman"/>
              </a:rPr>
              <a:t>سم الطالب خالد عطيه </a:t>
            </a:r>
            <a:br>
              <a:rPr lang="ar-SA" sz="3200" dirty="0">
                <a:cs typeface="Times New Roman"/>
              </a:rPr>
            </a:br>
            <a:r>
              <a:rPr lang="ar-SA" sz="3200">
                <a:cs typeface="Times New Roman"/>
              </a:rPr>
              <a:t>التبوء المالي النشاط رقم 1</a:t>
            </a:r>
            <a:br>
              <a:rPr lang="ar-SA" sz="3200" dirty="0">
                <a:cs typeface="Times New Roman"/>
              </a:rPr>
            </a:br>
            <a:endParaRPr lang="ar-SA" sz="3200" dirty="0">
              <a:cs typeface="Times New Roman"/>
            </a:endParaRP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429510"/>
            <a:ext cx="9144000" cy="1655762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ar-SA" dirty="0">
                <a:cs typeface="Arial"/>
              </a:rPr>
              <a:t>تكاليف بدء التشغيل :النفقات التي تتكبدها  </a:t>
            </a:r>
            <a:r>
              <a:rPr lang="ar-SA" dirty="0" err="1">
                <a:cs typeface="Arial"/>
              </a:rPr>
              <a:t>الشركت</a:t>
            </a:r>
            <a:r>
              <a:rPr lang="ar-SA" dirty="0">
                <a:cs typeface="Arial"/>
              </a:rPr>
              <a:t> من اجل تصريف اعمالها على ارض الواقع قبل الإنتاج او البيع </a:t>
            </a:r>
            <a:endParaRPr lang="en-US" dirty="0"/>
          </a:p>
          <a:p>
            <a:r>
              <a:rPr lang="ar-SA" dirty="0">
                <a:cs typeface="Arial"/>
              </a:rPr>
              <a:t>مثال :   مخبز   بيتزا </a:t>
            </a:r>
            <a:r>
              <a:rPr lang="ar-SA" dirty="0" err="1">
                <a:cs typeface="Arial"/>
              </a:rPr>
              <a:t>كراصي</a:t>
            </a:r>
            <a:r>
              <a:rPr lang="ar-SA" dirty="0">
                <a:cs typeface="Arial"/>
              </a:rPr>
              <a:t>  </a:t>
            </a:r>
            <a:r>
              <a:rPr lang="ar-SA" dirty="0" err="1">
                <a:cs typeface="Arial"/>
              </a:rPr>
              <a:t>طولات</a:t>
            </a:r>
            <a:r>
              <a:rPr lang="ar-SA" dirty="0">
                <a:cs typeface="Arial"/>
              </a:rPr>
              <a:t>  </a:t>
            </a:r>
            <a:r>
              <a:rPr lang="ar-SA" dirty="0" err="1">
                <a:cs typeface="Arial"/>
              </a:rPr>
              <a:t>موكيفات</a:t>
            </a:r>
            <a:r>
              <a:rPr lang="ar-SA" dirty="0">
                <a:cs typeface="Arial"/>
              </a:rPr>
              <a:t>     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DF8A-3F23-A6F4-2686-C8F0F27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5FEB-1012-5C85-7C5F-1951AC5B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4" y="2371965"/>
            <a:ext cx="10515600" cy="4351338"/>
          </a:xfrm>
        </p:spPr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المصروفات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المتعلقة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بصيانة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وادارة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الاعمال</a:t>
            </a:r>
            <a:r>
              <a:rPr lang="en-US" dirty="0">
                <a:cs typeface="Calibri"/>
              </a:rPr>
              <a:t>:                                                    </a:t>
            </a:r>
            <a:r>
              <a:rPr lang="en-US" err="1">
                <a:cs typeface="Calibri"/>
              </a:rPr>
              <a:t>التكاليف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التي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تتغيرة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بما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يتنساسب</a:t>
            </a:r>
            <a:r>
              <a:rPr lang="en-US" dirty="0">
                <a:cs typeface="Calibri"/>
              </a:rPr>
              <a:t>  </a:t>
            </a:r>
            <a:r>
              <a:rPr lang="en-US" err="1">
                <a:cs typeface="Calibri"/>
              </a:rPr>
              <a:t>مع</a:t>
            </a:r>
            <a:r>
              <a:rPr lang="en-US" dirty="0">
                <a:cs typeface="Calibri"/>
              </a:rPr>
              <a:t>  </a:t>
            </a:r>
            <a:r>
              <a:rPr lang="en-US" err="1">
                <a:cs typeface="Calibri"/>
              </a:rPr>
              <a:t>نشاط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الاعمال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الجارية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عند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انتاج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السلع</a:t>
            </a:r>
            <a:r>
              <a:rPr lang="en-US" dirty="0">
                <a:cs typeface="Calibri"/>
              </a:rPr>
              <a:t>                </a:t>
            </a:r>
            <a:r>
              <a:rPr lang="en-US" err="1">
                <a:cs typeface="Calibri"/>
              </a:rPr>
              <a:t>والخدمات</a:t>
            </a:r>
            <a:r>
              <a:rPr lang="en-US" dirty="0">
                <a:cs typeface="Calibri"/>
              </a:rPr>
              <a:t> :::</a:t>
            </a:r>
            <a:r>
              <a:rPr lang="en-US" err="1">
                <a:cs typeface="Calibri"/>
              </a:rPr>
              <a:t>لاتتغير</a:t>
            </a:r>
            <a:r>
              <a:rPr lang="en-US" dirty="0">
                <a:cs typeface="Calibri"/>
              </a:rPr>
              <a:t>  </a:t>
            </a:r>
            <a:r>
              <a:rPr lang="en-US" err="1">
                <a:cs typeface="Calibri"/>
              </a:rPr>
              <a:t>متا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ثرة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بالانتاج</a:t>
            </a: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</a:t>
            </a:r>
            <a:r>
              <a:rPr lang="en-US">
                <a:cs typeface="Calibri"/>
              </a:rPr>
              <a:t>                                                                                            :</a:t>
            </a:r>
          </a:p>
        </p:txBody>
      </p:sp>
    </p:spTree>
    <p:extLst>
      <p:ext uri="{BB962C8B-B14F-4D97-AF65-F5344CB8AC3E}">
        <p14:creationId xmlns:p14="http://schemas.microsoft.com/office/powerpoint/2010/main" val="8503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1A42-A9E1-4D34-0A9B-4218E61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err="1">
                <a:cs typeface="Calibri Light"/>
              </a:rPr>
              <a:t>خالد</a:t>
            </a:r>
            <a:r>
              <a:rPr lang="en-US" sz="2800" dirty="0">
                <a:cs typeface="Calibri Light"/>
              </a:rPr>
              <a:t> </a:t>
            </a:r>
            <a:r>
              <a:rPr lang="en-US" sz="2800" err="1">
                <a:cs typeface="Calibri Light"/>
              </a:rPr>
              <a:t>الشمالات</a:t>
            </a:r>
            <a:endParaRPr lang="en-US" sz="2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76BA-B57D-0DD8-860B-E27A2CFD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م</a:t>
            </a:r>
            <a:r>
              <a:rPr lang="en-US" sz="3200" err="1">
                <a:cs typeface="Calibri"/>
              </a:rPr>
              <a:t>صادر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الا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يردادات</a:t>
            </a:r>
            <a:r>
              <a:rPr lang="en-US" sz="3200" dirty="0">
                <a:cs typeface="Calibri"/>
              </a:rPr>
              <a:t> :</a:t>
            </a:r>
            <a:r>
              <a:rPr lang="en-US" sz="3200" err="1">
                <a:cs typeface="Calibri"/>
              </a:rPr>
              <a:t>هي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المصادر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المتنوعة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التي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تحقق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دخل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للشركة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من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مبيعات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البضاىع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او</a:t>
            </a:r>
            <a:r>
              <a:rPr lang="en-US" sz="3200" dirty="0">
                <a:cs typeface="Calibri"/>
              </a:rPr>
              <a:t> </a:t>
            </a:r>
            <a:r>
              <a:rPr lang="en-US" sz="3200" err="1">
                <a:cs typeface="Calibri"/>
              </a:rPr>
              <a:t>تو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فيرالخدمات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وتعدمات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وتعتمد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انواع</a:t>
            </a:r>
            <a:r>
              <a:rPr lang="en-US" sz="3200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  <a:r>
              <a:rPr lang="en-US" sz="3200" err="1">
                <a:cs typeface="Calibri"/>
              </a:rPr>
              <a:t>الايرادات</a:t>
            </a:r>
            <a:r>
              <a:rPr lang="en-US" sz="3200" dirty="0">
                <a:cs typeface="Calibri"/>
              </a:rPr>
              <a:t>  </a:t>
            </a:r>
            <a:r>
              <a:rPr lang="en-US" sz="3200" err="1">
                <a:cs typeface="Calibri"/>
              </a:rPr>
              <a:t>التي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تسجلها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الشركة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في</a:t>
            </a:r>
            <a:r>
              <a:rPr lang="en-US" sz="3200" dirty="0">
                <a:cs typeface="Calibri"/>
              </a:rPr>
              <a:t>                                                                                </a:t>
            </a:r>
            <a:r>
              <a:rPr lang="en-US" sz="3200" err="1">
                <a:cs typeface="Calibri"/>
              </a:rPr>
              <a:t>المفقودة</a:t>
            </a:r>
            <a:r>
              <a:rPr lang="en-US" sz="3200" dirty="0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50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B046-EBB0-243E-EC2C-3B275AF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ED70-14DD-EE9B-B369-E1BDC394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350361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C351-5E08-3FFE-3B58-20051945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BD8C-16AC-21DD-3FCF-E0A23A68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911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6" baseType="lpstr">
      <vt:lpstr>نسق Office</vt:lpstr>
      <vt:lpstr>اسم الطالب خالد عطيه  التبوء المالي النشاط رقم 1 </vt:lpstr>
      <vt:lpstr>  </vt:lpstr>
      <vt:lpstr>خالد الشمالات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314</cp:revision>
  <dcterms:created xsi:type="dcterms:W3CDTF">2023-11-20T06:32:52Z</dcterms:created>
  <dcterms:modified xsi:type="dcterms:W3CDTF">2023-11-27T19:56:05Z</dcterms:modified>
</cp:coreProperties>
</file>