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878B4-A8A8-992B-0C09-2A33565B2A09}" v="254" dt="2023-11-21T06:57:18.868"/>
    <p1510:client id="{33D68DD2-BC59-AC41-ACC4-2CB2EC4F1622}" v="1" dt="2023-11-23T08:45:02.915"/>
    <p1510:client id="{7975606D-CEA9-4FBB-B9F2-98B728098E74}" v="54" dt="2023-11-23T08:06:58.905"/>
    <p1510:client id="{E94E9B5F-AC30-4C8D-BA20-ED4293CCAFBD}" v="310" dt="2023-11-20T07:58:43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ar-SA">
                <a:cs typeface="Times New Roman"/>
              </a:rPr>
              <a:t>الطالب خلف </a:t>
            </a:r>
            <a:r>
              <a:rPr lang="ar-SA" err="1">
                <a:cs typeface="Times New Roman"/>
              </a:rPr>
              <a:t>الشمالات</a:t>
            </a:r>
            <a:r>
              <a:rPr lang="ar-SA">
                <a:cs typeface="Times New Roman"/>
              </a:rPr>
              <a:t> </a:t>
            </a:r>
            <a:br>
              <a:rPr lang="ar-SA">
                <a:cs typeface="Times New Roman"/>
              </a:rPr>
            </a:br>
            <a:r>
              <a:rPr lang="ar-SA" err="1">
                <a:cs typeface="Times New Roman"/>
              </a:rPr>
              <a:t>التنبوء</a:t>
            </a:r>
            <a:r>
              <a:rPr lang="ar-SA">
                <a:cs typeface="Times New Roman"/>
              </a:rPr>
              <a:t> المالي النشاط رقم 1</a:t>
            </a:r>
            <a:br>
              <a:rPr lang="ar-SA">
                <a:cs typeface="Times New Roman"/>
              </a:rPr>
            </a:br>
            <a:endParaRPr lang="ar-SA">
              <a:cs typeface="Times New Roman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95887" y="3429510"/>
            <a:ext cx="9144000" cy="1655762"/>
          </a:xfrm>
        </p:spPr>
        <p:txBody>
          <a:bodyPr vert="horz" lIns="91440" tIns="45720" rIns="91440" bIns="45720" rtlCol="1" anchor="t">
            <a:normAutofit/>
          </a:bodyPr>
          <a:lstStyle/>
          <a:p>
            <a:r>
              <a:rPr lang="ar-SA">
                <a:cs typeface="Arial"/>
              </a:rPr>
              <a:t>تكا ليف   بدء التشغيل </a:t>
            </a:r>
          </a:p>
          <a:p>
            <a:r>
              <a:rPr lang="ar-SA">
                <a:cs typeface="Arial"/>
              </a:rPr>
              <a:t>تكا ليف  ا التشغيل </a:t>
            </a:r>
          </a:p>
          <a:p>
            <a:endParaRPr lang="ar-SA">
              <a:cs typeface="Arial"/>
            </a:endParaRPr>
          </a:p>
          <a:p>
            <a:endParaRPr lang="ar-SA">
              <a:cs typeface="Arial"/>
            </a:endParaRPr>
          </a:p>
          <a:p>
            <a:endParaRPr lang="ar-SA">
              <a:cs typeface="Arial"/>
            </a:endParaRPr>
          </a:p>
          <a:p>
            <a:endParaRPr lang="ar-SA">
              <a:cs typeface="Arial"/>
            </a:endParaRPr>
          </a:p>
          <a:p>
            <a:endParaRPr lang="ar-SA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7900-BE7C-1836-1F2D-42A2C10C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خلف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الشمالات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4683-025A-CBB9-9171-40F449A2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en-US" err="1">
                <a:cs typeface="Calibri"/>
              </a:rPr>
              <a:t>الست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ذ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14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67F7-24FF-5EB3-04DA-1565AADD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7F4F-A110-5A16-AD34-1CC2B2C7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7" y="1854380"/>
            <a:ext cx="10515600" cy="4351338"/>
          </a:xfrm>
        </p:spPr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en-US" err="1">
                <a:cs typeface="Calibri"/>
              </a:rPr>
              <a:t>تكا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ليف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بد</a:t>
            </a:r>
            <a:r>
              <a:rPr lang="en-US">
                <a:cs typeface="Calibri"/>
              </a:rPr>
              <a:t> ء </a:t>
            </a:r>
            <a:r>
              <a:rPr lang="en-US" err="1">
                <a:cs typeface="Calibri"/>
              </a:rPr>
              <a:t>التشغيل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عند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ما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يبد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االاشخاص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شر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كة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جد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يدة</a:t>
            </a:r>
          </a:p>
        </p:txBody>
      </p:sp>
    </p:spTree>
    <p:extLst>
      <p:ext uri="{BB962C8B-B14F-4D97-AF65-F5344CB8AC3E}">
        <p14:creationId xmlns:p14="http://schemas.microsoft.com/office/powerpoint/2010/main" val="253334076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شاشة عريضة</PresentationFormat>
  <Slides>3</Slides>
  <Notes>0</Notes>
  <HiddenSlides>0</HiddenSlide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4" baseType="lpstr">
      <vt:lpstr>نسق Office</vt:lpstr>
      <vt:lpstr>الطالب خلف الشمالات  التنبوء المالي النشاط رقم 1 </vt:lpstr>
      <vt:lpstr>خلف الشمالات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2023-11-20T07:29:14Z</dcterms:created>
  <dcterms:modified xsi:type="dcterms:W3CDTF">2023-11-27T20:00:30Z</dcterms:modified>
</cp:coreProperties>
</file>