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16" r:id="rId1"/>
  </p:sldMasterIdLst>
  <p:sldIdLst>
    <p:sldId id="256" r:id="rId2"/>
    <p:sldId id="258" r:id="rId3"/>
    <p:sldId id="259" r:id="rId4"/>
    <p:sldId id="261" r:id="rId5"/>
    <p:sldId id="260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82C40-E245-A282-00ED-CDB0BDE9F7F4}" v="7" dt="2023-11-21T05:54:43.320"/>
    <p1510:client id="{77EBBA71-27F3-B971-489F-3E4A6DA3FA6E}" v="399" dt="2023-11-20T07:51:58.624"/>
    <p1510:client id="{B9230F9D-196F-4751-8693-3F80B12F2F26}" v="656" dt="2023-11-20T07:13:06.016"/>
    <p1510:client id="{C304FA3C-4B6A-9B2C-77C9-1CAF9C8F5C31}" v="111" dt="2023-11-22T07:02:40.652"/>
    <p1510:client id="{C67F4ACE-A593-E8E3-20C6-3B14AFAE1804}" v="460" dt="2023-11-22T06:47:10.796"/>
    <p1510:client id="{D31C0701-C22D-6AB7-458E-D2BE6130458D}" v="101" dt="2023-11-22T07:14:34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22T06:49:53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21537 10927 16383 0 0,'0'0'0'0'0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3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7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80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390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7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62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30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75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2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5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80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8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16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6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6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76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1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2086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ar-SA" dirty="0">
                <a:cs typeface="Times New Roman"/>
              </a:rPr>
              <a:t>اسم الطلب راضي الشعار</a:t>
            </a:r>
            <a:br>
              <a:rPr lang="ar-SA" dirty="0">
                <a:cs typeface="Times New Roman"/>
              </a:rPr>
            </a:br>
            <a:br>
              <a:rPr lang="ar-SA" dirty="0">
                <a:cs typeface="Times New Roman"/>
              </a:rPr>
            </a:br>
            <a:r>
              <a:rPr lang="ar-SA" dirty="0">
                <a:cs typeface="Times New Roman"/>
              </a:rPr>
              <a:t>النشاط رقم 1 التنبؤ المالي 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9038-B930-1836-AE44-51102F55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solidFill>
                  <a:srgbClr val="FF0000"/>
                </a:solidFill>
                <a:cs typeface="Calibri Light"/>
              </a:rPr>
              <a:t>تكاليف</a:t>
            </a:r>
            <a:r>
              <a:rPr lang="en-US" b="1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b="1" err="1">
                <a:solidFill>
                  <a:srgbClr val="FF0000"/>
                </a:solidFill>
                <a:cs typeface="Calibri Light"/>
              </a:rPr>
              <a:t>بدء</a:t>
            </a:r>
            <a:r>
              <a:rPr lang="en-US" b="1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b="1" err="1">
                <a:solidFill>
                  <a:srgbClr val="FF0000"/>
                </a:solidFill>
                <a:cs typeface="Calibri Light"/>
              </a:rPr>
              <a:t>التشغيل</a:t>
            </a:r>
            <a:endParaRPr lang="en-US" dirty="0" err="1">
              <a:solidFill>
                <a:srgbClr val="FF0000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D850-931D-3BFD-158B-0058D209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اللازمة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لانشاء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شركة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قبل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بدء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العمل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والحصول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دخل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1.كتابة </a:t>
            </a:r>
            <a:r>
              <a:rPr lang="en-US" dirty="0" err="1">
                <a:cs typeface="Calibri"/>
              </a:rPr>
              <a:t>المخلص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التنفيذي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2.تسليط </a:t>
            </a:r>
            <a:r>
              <a:rPr lang="en-US" err="1">
                <a:cs typeface="Calibri"/>
              </a:rPr>
              <a:t>الضوء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على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مطاعم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البيتزا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المنطقه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3.تحليل </a:t>
            </a:r>
            <a:r>
              <a:rPr lang="en-US" dirty="0" err="1">
                <a:cs typeface="Calibri"/>
              </a:rPr>
              <a:t>السوق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والمنافسين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المكان</a:t>
            </a:r>
          </a:p>
          <a:p>
            <a:r>
              <a:rPr lang="en-US" dirty="0">
                <a:cs typeface="Calibri"/>
              </a:rPr>
              <a:t>4.وضع </a:t>
            </a:r>
            <a:r>
              <a:rPr lang="en-US" err="1">
                <a:cs typeface="Calibri"/>
              </a:rPr>
              <a:t>خطة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المبيعات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والتسويق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5.تحديد </a:t>
            </a:r>
            <a:r>
              <a:rPr lang="en-US" dirty="0" err="1">
                <a:cs typeface="Calibri"/>
              </a:rPr>
              <a:t>الفريق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الاداري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وادوار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كل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منهم</a:t>
            </a:r>
          </a:p>
          <a:p>
            <a:r>
              <a:rPr lang="en-US" dirty="0">
                <a:cs typeface="Calibri"/>
              </a:rPr>
              <a:t>6.وضع </a:t>
            </a:r>
            <a:r>
              <a:rPr lang="en-US" err="1">
                <a:cs typeface="Calibri"/>
              </a:rPr>
              <a:t>الخطة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المالية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للمشروع</a:t>
            </a: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503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87FA-8FE2-C82D-C971-5FF4DC60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err="1">
                <a:solidFill>
                  <a:schemeClr val="bg1"/>
                </a:solidFill>
                <a:cs typeface="Calibri Light"/>
              </a:rPr>
              <a:t>تكاليف</a:t>
            </a:r>
            <a:r>
              <a:rPr lang="en-US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b="1" err="1">
                <a:solidFill>
                  <a:schemeClr val="bg1"/>
                </a:solidFill>
                <a:cs typeface="Calibri Light"/>
              </a:rPr>
              <a:t>تشغيل</a:t>
            </a:r>
            <a:endParaRPr lang="en-US" err="1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3BC1-1845-7006-39B9-87003ED3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اليومية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المتكبدة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ادارة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الاعمال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1.اختيار </a:t>
            </a:r>
            <a:r>
              <a:rPr lang="en-US" dirty="0" err="1">
                <a:cs typeface="Calibri"/>
              </a:rPr>
              <a:t>المواقع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2.حدد </a:t>
            </a:r>
            <a:r>
              <a:rPr lang="en-US" dirty="0" err="1">
                <a:cs typeface="Calibri"/>
              </a:rPr>
              <a:t>اذا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كنت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تريد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تبدا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الصفر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تشتري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مشروعا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قائما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3.حدد </a:t>
            </a:r>
            <a:r>
              <a:rPr lang="en-US" err="1">
                <a:cs typeface="Calibri"/>
              </a:rPr>
              <a:t>ميزانيتك</a:t>
            </a:r>
            <a:endParaRPr lang="en-US" dirty="0" err="1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4.ادرس </a:t>
            </a:r>
            <a:r>
              <a:rPr lang="en-US" dirty="0" err="1">
                <a:cs typeface="Calibri"/>
              </a:rPr>
              <a:t>القوانين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المحليه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المتعلقه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بسلامه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الطعام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5.تحديد </a:t>
            </a:r>
            <a:r>
              <a:rPr lang="en-US" dirty="0" err="1">
                <a:cs typeface="Calibri"/>
              </a:rPr>
              <a:t>الزبائن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المستهدفين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6. </a:t>
            </a:r>
            <a:r>
              <a:rPr lang="en-US" dirty="0" err="1">
                <a:cs typeface="Calibri"/>
              </a:rPr>
              <a:t>التجيهزات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الازمة</a:t>
            </a:r>
            <a:r>
              <a:rPr lang="en-US" dirty="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7.فريق العمل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AutoNum type="arabicPeriod"/>
            </a:pPr>
            <a:endParaRPr lang="en-US" dirty="0">
              <a:cs typeface="Calibri"/>
            </a:endParaRPr>
          </a:p>
          <a:p>
            <a:pPr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194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EC3B-382D-0E2A-9A66-37AE9192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cs typeface="Calibri Light"/>
              </a:rPr>
              <a:t>تكاليف</a:t>
            </a:r>
            <a:r>
              <a:rPr lang="en-US" b="1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b="1" dirty="0" err="1">
                <a:solidFill>
                  <a:srgbClr val="FF0000"/>
                </a:solidFill>
                <a:cs typeface="Calibri Light"/>
              </a:rPr>
              <a:t>المتغيرة</a:t>
            </a:r>
            <a:endParaRPr lang="en-US" dirty="0" err="1">
              <a:solidFill>
                <a:srgbClr val="FF0000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97CE-B189-69B7-E0F8-D92AD737C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تغير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وفقا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لعدد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العناصر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المباعة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المنتجة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وهذه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ترتبطه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مباشرة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بانتاج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المنتج</a:t>
            </a:r>
          </a:p>
          <a:p>
            <a:r>
              <a:rPr lang="en-US" dirty="0">
                <a:cs typeface="Calibri"/>
              </a:rPr>
              <a:t>1.طلب </a:t>
            </a:r>
            <a:r>
              <a:rPr lang="en-US" dirty="0" err="1">
                <a:cs typeface="Calibri"/>
              </a:rPr>
              <a:t>ميزانية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المشروع من المحاسب </a:t>
            </a:r>
          </a:p>
          <a:p>
            <a:r>
              <a:rPr lang="en-US" dirty="0">
                <a:cs typeface="Calibri"/>
              </a:rPr>
              <a:t>2.اعداد </a:t>
            </a:r>
            <a:r>
              <a:rPr lang="en-US" err="1">
                <a:cs typeface="Calibri"/>
              </a:rPr>
              <a:t>المكان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لاستقبال</a:t>
            </a:r>
            <a:r>
              <a:rPr lang="en-US">
                <a:cs typeface="Calibri"/>
              </a:rPr>
              <a:t> المشروع</a:t>
            </a:r>
          </a:p>
          <a:p>
            <a:r>
              <a:rPr lang="en-US" dirty="0">
                <a:cs typeface="Calibri"/>
              </a:rPr>
              <a:t>3. </a:t>
            </a:r>
            <a:r>
              <a:rPr lang="en-US" err="1">
                <a:cs typeface="Calibri"/>
              </a:rPr>
              <a:t>التعاقد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مع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المقاول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الذي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اقرته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المناقصة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لانشاء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غرفة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المخبز</a:t>
            </a:r>
            <a:r>
              <a:rPr lang="en-US">
                <a:cs typeface="Calibri"/>
              </a:rPr>
              <a:t>  والفرن</a:t>
            </a:r>
          </a:p>
          <a:p>
            <a:r>
              <a:rPr lang="en-US">
                <a:cs typeface="Calibri"/>
              </a:rPr>
              <a:t>4.اعداد لوحة الش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78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83A5-C128-A3E6-A6FB-15D11ECA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cs typeface="Calibri Light"/>
              </a:rPr>
              <a:t>تكاليف</a:t>
            </a:r>
            <a:r>
              <a:rPr lang="en-US" b="1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b="1" dirty="0" err="1">
                <a:solidFill>
                  <a:srgbClr val="FF0000"/>
                </a:solidFill>
                <a:cs typeface="Calibri Light"/>
              </a:rPr>
              <a:t>الثابتة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D8088-C2C9-7774-D749-9D4C0CD6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ننطوي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عليها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ادارة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الشركة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ولكن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خارج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نطاق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الانتاج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الفعلي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للمنتج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ولا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تتغير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تغير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عدد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العناصر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المباعة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المنتجة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65810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746A-7959-5648-4D20-56ECEB2D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502"/>
            <a:ext cx="10688128" cy="1325563"/>
          </a:xfrm>
        </p:spPr>
        <p:txBody>
          <a:bodyPr/>
          <a:lstStyle/>
          <a:p>
            <a:r>
              <a:rPr lang="en-US" b="1" err="1">
                <a:solidFill>
                  <a:srgbClr val="FF0000"/>
                </a:solidFill>
                <a:cs typeface="Calibri Light"/>
              </a:rPr>
              <a:t>مصادر</a:t>
            </a:r>
            <a:r>
              <a:rPr lang="en-US" b="1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b="1" err="1">
                <a:solidFill>
                  <a:srgbClr val="FF0000"/>
                </a:solidFill>
                <a:cs typeface="Calibri Light"/>
              </a:rPr>
              <a:t>الايردات</a:t>
            </a:r>
            <a:endParaRPr lang="en-US" b="1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A43E-53E5-8952-4E57-3C980A1A6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مثال1.رجل </a:t>
            </a:r>
            <a:r>
              <a:rPr lang="en-US" dirty="0" err="1">
                <a:cs typeface="Calibri"/>
              </a:rPr>
              <a:t>عنده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شقه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وجرها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شباب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جامعه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زيادة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المصاري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ويحفظهن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البنك</a:t>
            </a:r>
            <a:r>
              <a:rPr lang="en-US" dirty="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مثال.2 </a:t>
            </a:r>
            <a:r>
              <a:rPr lang="en-US" dirty="0" err="1">
                <a:cs typeface="Calibri"/>
              </a:rPr>
              <a:t>عندك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عديه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واجا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واحد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اسجرهن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لزيادة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الفلوس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مثال</a:t>
            </a:r>
            <a:r>
              <a:rPr lang="en-US" dirty="0">
                <a:cs typeface="Calibri"/>
              </a:rPr>
              <a:t> 3.عندك </a:t>
            </a:r>
            <a:r>
              <a:rPr lang="en-US" dirty="0" err="1">
                <a:cs typeface="Calibri"/>
              </a:rPr>
              <a:t>محل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واستجرته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مطعم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مكان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مشهور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ومدوعم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قبل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الشركة</a:t>
            </a:r>
            <a:r>
              <a:rPr lang="en-US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9309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9E05-3CC5-0E38-79C3-B066BD3F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83"/>
            <a:ext cx="10515600" cy="1325563"/>
          </a:xfrm>
        </p:spPr>
        <p:txBody>
          <a:bodyPr/>
          <a:lstStyle/>
          <a:p>
            <a:r>
              <a:rPr lang="en-US" b="1" err="1">
                <a:solidFill>
                  <a:srgbClr val="FF0000"/>
                </a:solidFill>
                <a:cs typeface="Calibri Light"/>
              </a:rPr>
              <a:t>اجمالي</a:t>
            </a:r>
            <a:r>
              <a:rPr lang="en-US" b="1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b="1" err="1">
                <a:solidFill>
                  <a:srgbClr val="FF0000"/>
                </a:solidFill>
                <a:cs typeface="Calibri Light"/>
              </a:rPr>
              <a:t>الربح</a:t>
            </a:r>
            <a:endParaRPr lang="en-US" b="1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B5D2-72F4-DC4C-8058-38D612EC4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747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اجمالي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الربح</a:t>
            </a:r>
            <a:r>
              <a:rPr lang="en-US" dirty="0">
                <a:cs typeface="Calibri"/>
              </a:rPr>
              <a:t>=</a:t>
            </a:r>
            <a:r>
              <a:rPr lang="en-US" dirty="0" err="1">
                <a:cs typeface="Calibri"/>
              </a:rPr>
              <a:t>الايرادات</a:t>
            </a:r>
            <a:r>
              <a:rPr lang="en-US" dirty="0">
                <a:cs typeface="Calibri"/>
              </a:rPr>
              <a:t> -</a:t>
            </a:r>
            <a:r>
              <a:rPr lang="en-US" dirty="0" err="1">
                <a:cs typeface="Calibri"/>
              </a:rPr>
              <a:t>تكلفة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المبيعات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120.000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  <a:cs typeface="Calibri"/>
              </a:rPr>
              <a:t>حساب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 </a:t>
            </a:r>
            <a:r>
              <a:rPr lang="en-US" b="1" dirty="0" err="1">
                <a:solidFill>
                  <a:srgbClr val="FF0000"/>
                </a:solidFill>
                <a:cs typeface="Calibri"/>
              </a:rPr>
              <a:t>صافي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b="1" dirty="0" err="1">
                <a:solidFill>
                  <a:srgbClr val="FF0000"/>
                </a:solidFill>
                <a:cs typeface="Calibri"/>
              </a:rPr>
              <a:t>الربح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.2.515</a:t>
            </a:r>
          </a:p>
          <a:p>
            <a:pPr marL="0" indent="0">
              <a:buNone/>
            </a:pPr>
            <a:r>
              <a:rPr lang="en-US" dirty="0" err="1">
                <a:cs typeface="Calibri"/>
              </a:rPr>
              <a:t>تمويل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الشركة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ربح</a:t>
            </a:r>
            <a:r>
              <a:rPr lang="en-US" dirty="0">
                <a:cs typeface="Calibri"/>
              </a:rPr>
              <a:t>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E058D51-9037-2E79-91C2-D63EB5553BBB}"/>
                  </a:ext>
                </a:extLst>
              </p14:cNvPr>
              <p14:cNvContentPartPr/>
              <p14:nvPr/>
            </p14:nvContentPartPr>
            <p14:xfrm>
              <a:off x="10256520" y="5806440"/>
              <a:ext cx="15240" cy="15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E058D51-9037-2E79-91C2-D63EB5553B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4520" y="5044440"/>
                <a:ext cx="1524000" cy="15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342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43E7-2341-043E-25A6-7BC26FAA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فحص</a:t>
            </a:r>
            <a:r>
              <a:rPr lang="en-US" dirty="0"/>
              <a:t> </a:t>
            </a:r>
            <a:r>
              <a:rPr lang="en-US" dirty="0" err="1"/>
              <a:t>البيانات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B7BC-5D74-9C7A-55F5-18A837179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تحقق</a:t>
            </a:r>
            <a:r>
              <a:rPr lang="en-US" dirty="0"/>
              <a:t> </a:t>
            </a:r>
            <a:r>
              <a:rPr lang="en-US" dirty="0" err="1"/>
              <a:t>الشركات</a:t>
            </a:r>
            <a:r>
              <a:rPr lang="en-US" dirty="0"/>
              <a:t> </a:t>
            </a:r>
            <a:r>
              <a:rPr lang="en-US" dirty="0" err="1"/>
              <a:t>ايرادات</a:t>
            </a:r>
            <a:r>
              <a:rPr lang="en-US" dirty="0"/>
              <a:t> </a:t>
            </a:r>
            <a:r>
              <a:rPr lang="en-US" dirty="0" err="1"/>
              <a:t>من</a:t>
            </a:r>
            <a:r>
              <a:rPr lang="en-US" dirty="0"/>
              <a:t> </a:t>
            </a:r>
            <a:r>
              <a:rPr lang="en-US" dirty="0" err="1"/>
              <a:t>خلال</a:t>
            </a:r>
            <a:r>
              <a:rPr lang="en-US" dirty="0"/>
              <a:t> </a:t>
            </a:r>
            <a:r>
              <a:rPr lang="en-US" dirty="0" err="1"/>
              <a:t>بيع</a:t>
            </a:r>
            <a:r>
              <a:rPr lang="en-US" dirty="0"/>
              <a:t> </a:t>
            </a:r>
            <a:r>
              <a:rPr lang="en-US" dirty="0" err="1"/>
              <a:t>سلعها</a:t>
            </a:r>
            <a:r>
              <a:rPr lang="en-US" dirty="0"/>
              <a:t> </a:t>
            </a:r>
            <a:r>
              <a:rPr lang="en-US" dirty="0" err="1"/>
              <a:t>او</a:t>
            </a:r>
            <a:r>
              <a:rPr lang="en-US" dirty="0"/>
              <a:t> </a:t>
            </a:r>
            <a:r>
              <a:rPr lang="en-US" dirty="0" err="1"/>
              <a:t>خدماتها</a:t>
            </a:r>
            <a:r>
              <a:rPr lang="en-US" dirty="0"/>
              <a:t> </a:t>
            </a:r>
            <a:r>
              <a:rPr lang="en-US" dirty="0" err="1"/>
              <a:t>في</a:t>
            </a:r>
            <a:r>
              <a:rPr lang="en-US" dirty="0"/>
              <a:t> </a:t>
            </a:r>
            <a:r>
              <a:rPr lang="en-US" dirty="0" err="1"/>
              <a:t>الموضوع</a:t>
            </a:r>
            <a:r>
              <a:rPr lang="en-US" dirty="0"/>
              <a:t> </a:t>
            </a:r>
            <a:r>
              <a:rPr lang="en-US" dirty="0" err="1"/>
              <a:t>ستتعرف</a:t>
            </a:r>
            <a:r>
              <a:rPr lang="en-US" dirty="0"/>
              <a:t> </a:t>
            </a:r>
            <a:r>
              <a:rPr lang="en-US" dirty="0" err="1"/>
              <a:t>على</a:t>
            </a:r>
            <a:r>
              <a:rPr lang="en-US" dirty="0"/>
              <a:t> </a:t>
            </a:r>
            <a:r>
              <a:rPr lang="en-US" dirty="0" err="1"/>
              <a:t>انواع</a:t>
            </a:r>
            <a:r>
              <a:rPr lang="en-US" dirty="0"/>
              <a:t> </a:t>
            </a:r>
            <a:r>
              <a:rPr lang="en-US" dirty="0" err="1"/>
              <a:t>مختلفه</a:t>
            </a:r>
            <a:r>
              <a:rPr lang="en-US" dirty="0"/>
              <a:t> </a:t>
            </a:r>
            <a:r>
              <a:rPr lang="en-US" dirty="0" err="1"/>
              <a:t>من</a:t>
            </a:r>
            <a:r>
              <a:rPr lang="en-US" dirty="0"/>
              <a:t> </a:t>
            </a:r>
            <a:r>
              <a:rPr lang="en-US" dirty="0" err="1"/>
              <a:t>الايرادات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03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8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9" baseType="lpstr">
      <vt:lpstr>Organic</vt:lpstr>
      <vt:lpstr>اسم الطلب راضي الشعار  النشاط رقم 1 التنبؤ المالي </vt:lpstr>
      <vt:lpstr>تكاليف بدء التشغيل</vt:lpstr>
      <vt:lpstr>تكاليف تشغيل</vt:lpstr>
      <vt:lpstr>تكاليف المتغيرة</vt:lpstr>
      <vt:lpstr>تكاليف الثابتة </vt:lpstr>
      <vt:lpstr>مصادر الايردات</vt:lpstr>
      <vt:lpstr>اجمالي الربح</vt:lpstr>
      <vt:lpstr>فحص البيانات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537</cp:revision>
  <dcterms:created xsi:type="dcterms:W3CDTF">2023-11-20T06:27:15Z</dcterms:created>
  <dcterms:modified xsi:type="dcterms:W3CDTF">2023-11-27T20:31:42Z</dcterms:modified>
</cp:coreProperties>
</file>