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8D6EB5-B9B5-4E39-AE82-C29264AE3379}" v="351" dt="2023-11-22T06:52:52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7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الثانوي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9090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3843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976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012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6041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4809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4726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582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4760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5447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1632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5286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3663-7EFB-83A5-0F37-61236684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B4F5B-650F-F666-5E8F-6CF1617E0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err="1">
                <a:ea typeface="Calibri"/>
                <a:cs typeface="Calibri"/>
              </a:rPr>
              <a:t>النقا</a:t>
            </a:r>
            <a:r>
              <a:rPr lang="en-US" dirty="0">
                <a:ea typeface="Calibri"/>
                <a:cs typeface="Calibri"/>
              </a:rPr>
              <a:t> ت </a:t>
            </a:r>
            <a:r>
              <a:rPr lang="en-US" err="1">
                <a:ea typeface="Calibri"/>
                <a:cs typeface="Calibri"/>
              </a:rPr>
              <a:t>التي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تتكبدها</a:t>
            </a:r>
            <a:endParaRPr lang="en-US" dirty="0" err="1">
              <a:ea typeface="Calibri"/>
              <a:cs typeface="Calibri"/>
            </a:endParaRPr>
          </a:p>
          <a:p>
            <a:r>
              <a:rPr lang="en-US" dirty="0" err="1">
                <a:ea typeface="Calibri"/>
                <a:cs typeface="Calibri"/>
              </a:rPr>
              <a:t>الشر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كات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من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اجل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تصريف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اعما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لها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على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ارض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الواقع</a:t>
            </a:r>
          </a:p>
          <a:p>
            <a:r>
              <a:rPr lang="en-US" dirty="0">
                <a:ea typeface="Calibri"/>
                <a:cs typeface="Calibri"/>
              </a:rPr>
              <a:t>120.000</a:t>
            </a:r>
          </a:p>
          <a:p>
            <a:r>
              <a:rPr lang="en-US" dirty="0" err="1">
                <a:ea typeface="Calibri"/>
                <a:cs typeface="Calibri"/>
              </a:rPr>
              <a:t>صافي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الربح</a:t>
            </a:r>
          </a:p>
        </p:txBody>
      </p:sp>
    </p:spTree>
    <p:extLst>
      <p:ext uri="{BB962C8B-B14F-4D97-AF65-F5344CB8AC3E}">
        <p14:creationId xmlns:p14="http://schemas.microsoft.com/office/powerpoint/2010/main" val="14166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217E-210D-2D7D-3ECA-7946A480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60" y="115588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ea typeface="Calibri Light"/>
                <a:cs typeface="Calibri Light"/>
              </a:rPr>
              <a:t>رجل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عنده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شقةوجرهالا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شباب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جامعه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لازيادي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ويحفظهن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في</a:t>
            </a:r>
            <a:r>
              <a:rPr lang="en-US" dirty="0">
                <a:ea typeface="Calibri Light"/>
                <a:cs typeface="Calibri Light"/>
              </a:rPr>
              <a:t> .1مثل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dirty="0" err="1">
                <a:ea typeface="Calibri Light"/>
                <a:cs typeface="Calibri Light"/>
              </a:rPr>
              <a:t>عندك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عدئه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وا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جا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واحد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اسجرهنمنك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الزيا</a:t>
            </a:r>
            <a:r>
              <a:rPr lang="en-US" dirty="0">
                <a:ea typeface="Calibri Light"/>
                <a:cs typeface="Calibri Light"/>
              </a:rPr>
              <a:t> ل </a:t>
            </a:r>
            <a:r>
              <a:rPr lang="en-US" dirty="0" err="1">
                <a:ea typeface="Calibri Light"/>
                <a:cs typeface="Calibri Light"/>
              </a:rPr>
              <a:t>دة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الفلوس</a:t>
            </a:r>
            <a:r>
              <a:rPr lang="en-US" dirty="0">
                <a:ea typeface="Calibri Light"/>
                <a:cs typeface="Calibri Light"/>
              </a:rPr>
              <a:t> 2 </a:t>
            </a:r>
            <a:r>
              <a:rPr lang="en-US" dirty="0" err="1">
                <a:ea typeface="Calibri Light"/>
                <a:cs typeface="Calibri Light"/>
              </a:rPr>
              <a:t>مثال</a:t>
            </a:r>
            <a:r>
              <a:rPr lang="en-US" dirty="0">
                <a:ea typeface="Calibri Light"/>
                <a:cs typeface="Calibri Light"/>
              </a:rPr>
              <a:t>     </a:t>
            </a:r>
            <a:r>
              <a:rPr lang="en-US" dirty="0" err="1">
                <a:ea typeface="Calibri Light"/>
                <a:cs typeface="Calibri Light"/>
              </a:rPr>
              <a:t>عندك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محل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واستجرتة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لا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مطعم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في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مكان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مشهور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ومد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وعم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من</a:t>
            </a:r>
            <a:r>
              <a:rPr lang="en-US" dirty="0">
                <a:ea typeface="Calibri Light"/>
                <a:cs typeface="Calibri Light"/>
              </a:rPr>
              <a:t> </a:t>
            </a:r>
            <a:r>
              <a:rPr lang="en-US" dirty="0" err="1">
                <a:ea typeface="Calibri Light"/>
                <a:cs typeface="Calibri Light"/>
              </a:rPr>
              <a:t>قبلالشركة</a:t>
            </a:r>
            <a:r>
              <a:rPr lang="en-US" dirty="0">
                <a:ea typeface="Calibri Light"/>
                <a:cs typeface="Calibri Light"/>
              </a:rPr>
              <a:t>  3 </a:t>
            </a:r>
            <a:r>
              <a:rPr lang="en-US" dirty="0" err="1">
                <a:ea typeface="Calibri Light"/>
                <a:cs typeface="Calibri Light"/>
              </a:rPr>
              <a:t>مثال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ea typeface="Calibri Light"/>
                <a:cs typeface="Calibri Light"/>
              </a:rPr>
              <a:t>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C14BD-5D4E-710D-BCDF-4357423EA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011" y="4025361"/>
            <a:ext cx="10515600" cy="5113338"/>
          </a:xfrm>
        </p:spPr>
        <p:txBody>
          <a:bodyPr vert="horz" lIns="91440" tIns="45720" rIns="91440" bIns="45720" rtlCol="1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7328060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شاشة عريضة</PresentationFormat>
  <Paragraphs>0</Paragraphs>
  <Slides>2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2</vt:i4>
      </vt:variant>
    </vt:vector>
  </HeadingPairs>
  <TitlesOfParts>
    <vt:vector size="3" baseType="lpstr">
      <vt:lpstr>نسق Office</vt:lpstr>
      <vt:lpstr>عرض تقديمي في PowerPoint</vt:lpstr>
      <vt:lpstr>رجل عنده شقةوجرهالا شباب جامعه لازيادي ويحفظهن في .1مثل عندك عدئه وا جا واحد اسجرهنمنك الزيا ل دة الفلوس 2 مثال     عندك محل واستجرتة لا مطعم في مكان مشهور ومد وعم من قبلالشركة  3 مثال   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139</cp:revision>
  <dcterms:created xsi:type="dcterms:W3CDTF">2023-11-22T05:59:16Z</dcterms:created>
  <dcterms:modified xsi:type="dcterms:W3CDTF">2023-11-27T20:24:45Z</dcterms:modified>
</cp:coreProperties>
</file>