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4BC20-A04E-1373-082F-2610E346F595}" v="210" dt="2023-11-23T06:56:47.450"/>
    <p1510:client id="{C13F5876-5280-0CE5-7923-0B44FEED13E1}" v="20" dt="2023-11-23T06:12:23.845"/>
    <p1510:client id="{E1ED00D5-A7FE-404B-775C-F7845125E242}" v="60" dt="2023-11-23T06:26:43.092"/>
    <p1510:client id="{FCACBA36-CF43-4FB0-8207-CAC02C875C4A}" v="73" dt="2023-11-23T06:03:16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الثانوي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9090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3843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976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012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6041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4809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4726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582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4760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5447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1632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5286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>
                <a:ea typeface="Calibri Light"/>
                <a:cs typeface="Times New Roman"/>
              </a:rPr>
              <a:t>الطالب عبد الرحمن </a:t>
            </a:r>
            <a:r>
              <a:rPr lang="ar-SA" err="1">
                <a:ea typeface="Calibri Light"/>
                <a:cs typeface="Times New Roman"/>
              </a:rPr>
              <a:t>المحافظه</a:t>
            </a:r>
            <a:br>
              <a:rPr lang="ar-SA">
                <a:ea typeface="Calibri Light"/>
                <a:cs typeface="Times New Roman"/>
              </a:rPr>
            </a:br>
            <a:r>
              <a:rPr lang="ar-SA">
                <a:ea typeface="Calibri Light"/>
                <a:cs typeface="Times New Roman"/>
              </a:rPr>
              <a:t>التنبؤ المالي نشاط 1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16415"/>
            <a:ext cx="9144000" cy="1655762"/>
          </a:xfrm>
        </p:spPr>
        <p:txBody>
          <a:bodyPr vert="horz" lIns="91440" tIns="45720" rIns="91440" bIns="45720" rtlCol="1" anchor="t">
            <a:normAutofit/>
          </a:bodyPr>
          <a:lstStyle/>
          <a:p>
            <a:r>
              <a:rPr lang="ar-SA">
                <a:ea typeface="Calibri"/>
                <a:cs typeface="Arial"/>
              </a:rPr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126057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6399-A71C-B2EA-D00C-9F3CDD60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الحل</a:t>
            </a:r>
            <a:r>
              <a:rPr lang="en-US">
                <a:cs typeface="Calibri Light"/>
              </a:rPr>
              <a:t>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AAEED-CC43-BEA4-98F5-B8DF95303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err="1">
                <a:cs typeface="Calibri"/>
              </a:rPr>
              <a:t>تكليف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بدء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التشغيل</a:t>
            </a:r>
            <a:r>
              <a:rPr lang="en-US">
                <a:cs typeface="Calibri"/>
              </a:rPr>
              <a:t> : </a:t>
            </a:r>
            <a:r>
              <a:rPr lang="en-US" err="1">
                <a:cs typeface="Calibri"/>
              </a:rPr>
              <a:t>التكليف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الزمه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لأ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نشاء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شركة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قبل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بدء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العمل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والحصول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على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اي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دخل</a:t>
            </a:r>
            <a:r>
              <a:rPr lang="en-US">
                <a:cs typeface="Calibri"/>
              </a:rPr>
              <a:t>.</a:t>
            </a:r>
          </a:p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التكليف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التشغيلية</a:t>
            </a:r>
            <a:r>
              <a:rPr lang="en-US">
                <a:cs typeface="Calibri"/>
              </a:rPr>
              <a:t> :</a:t>
            </a:r>
            <a:r>
              <a:rPr lang="en-US" err="1">
                <a:cs typeface="Calibri"/>
              </a:rPr>
              <a:t>التكا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ليف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التؤ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متة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المتكبد</a:t>
            </a:r>
            <a:r>
              <a:rPr lang="en-US">
                <a:cs typeface="Calibri"/>
              </a:rPr>
              <a:t> ة  </a:t>
            </a:r>
            <a:r>
              <a:rPr lang="en-US" err="1">
                <a:cs typeface="Calibri"/>
              </a:rPr>
              <a:t>في</a:t>
            </a:r>
            <a:r>
              <a:rPr lang="en-US">
                <a:cs typeface="Calibri"/>
              </a:rPr>
              <a:t>  </a:t>
            </a:r>
            <a:r>
              <a:rPr lang="en-US" err="1">
                <a:cs typeface="Calibri"/>
              </a:rPr>
              <a:t>ادار</a:t>
            </a:r>
            <a:r>
              <a:rPr lang="en-US">
                <a:cs typeface="Calibri"/>
              </a:rPr>
              <a:t> ة </a:t>
            </a:r>
            <a:r>
              <a:rPr lang="en-US" err="1">
                <a:cs typeface="Calibri"/>
              </a:rPr>
              <a:t>الا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عمال</a:t>
            </a:r>
            <a:r>
              <a:rPr lang="en-US">
                <a:cs typeface="Calibri"/>
              </a:rPr>
              <a:t> 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244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2BE7B-2CED-8E61-5042-C3D19CFDB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7974" y="580785"/>
            <a:ext cx="10515600" cy="1325563"/>
          </a:xfrm>
        </p:spPr>
        <p:txBody>
          <a:bodyPr/>
          <a:lstStyle/>
          <a:p>
            <a:r>
              <a:rPr lang="en-US" err="1">
                <a:cs typeface="Calibri Light"/>
              </a:rPr>
              <a:t>الحل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CDDD-7381-10A1-87B5-B6AEAF94A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>
                <a:cs typeface="Calibri"/>
              </a:rPr>
              <a:t>ا        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01520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شاشة عريضة</PresentationFormat>
  <Slides>3</Slides>
  <Notes>0</Notes>
  <HiddenSlides>0</HiddenSlide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3</vt:i4>
      </vt:variant>
    </vt:vector>
  </HeadingPairs>
  <TitlesOfParts>
    <vt:vector size="4" baseType="lpstr">
      <vt:lpstr>نسق Office</vt:lpstr>
      <vt:lpstr>الطالب عبد الرحمن المحافظه التنبؤ المالي نشاط 1</vt:lpstr>
      <vt:lpstr>الحل </vt:lpstr>
      <vt:lpstr>الحل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2023-11-23T05:55:58Z</dcterms:created>
  <dcterms:modified xsi:type="dcterms:W3CDTF">2023-11-27T19:39:33Z</dcterms:modified>
</cp:coreProperties>
</file>