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54A3E-E224-472A-B1F0-8B0A4179CAB7}" v="1217" dt="2023-11-20T08:02:19.209"/>
    <p1510:client id="{9871C0CE-2245-EE96-5AA2-1FECB291049A}" v="692" dt="2023-11-21T07:22:4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cs typeface="Times New Roman"/>
              </a:rPr>
              <a:t>الطالب عيسى </a:t>
            </a:r>
            <a:r>
              <a:rPr lang="ar-SA" dirty="0" err="1">
                <a:cs typeface="Times New Roman"/>
              </a:rPr>
              <a:t>البوات</a:t>
            </a:r>
            <a:r>
              <a:rPr lang="ar-SA" dirty="0">
                <a:cs typeface="Times New Roman"/>
              </a:rPr>
              <a:t> </a:t>
            </a:r>
            <a:br>
              <a:rPr lang="ar-SA" dirty="0">
                <a:cs typeface="Times New Roman"/>
              </a:rPr>
            </a:br>
            <a:r>
              <a:rPr lang="ar-SA" dirty="0" err="1">
                <a:cs typeface="Times New Roman"/>
              </a:rPr>
              <a:t>التنبوء</a:t>
            </a:r>
            <a:r>
              <a:rPr lang="ar-SA" dirty="0">
                <a:cs typeface="Times New Roman"/>
              </a:rPr>
              <a:t> المالي النشاط رقم 1</a:t>
            </a:r>
            <a:br>
              <a:rPr lang="ar-SA" dirty="0">
                <a:cs typeface="Times New Roman"/>
              </a:rPr>
            </a:br>
            <a:endParaRPr lang="ar-SA" sz="3600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00642" y="3328868"/>
            <a:ext cx="12091358" cy="3409799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عندما يبدا </a:t>
            </a:r>
            <a:r>
              <a:rPr lang="ar-SA" err="1">
                <a:cs typeface="Arial"/>
              </a:rPr>
              <a:t>الاشخا</a:t>
            </a:r>
            <a:r>
              <a:rPr lang="ar-SA" dirty="0">
                <a:cs typeface="Arial"/>
              </a:rPr>
              <a:t> ص شركة جديدة </a:t>
            </a:r>
            <a:r>
              <a:rPr lang="ar-SA" err="1">
                <a:cs typeface="Arial"/>
              </a:rPr>
              <a:t>قدتكون</a:t>
            </a:r>
            <a:r>
              <a:rPr lang="ar-SA" dirty="0">
                <a:cs typeface="Arial"/>
              </a:rPr>
              <a:t> هناك عناصر يحتاجون ا</a:t>
            </a:r>
            <a:r>
              <a:rPr lang="ar-SA">
                <a:cs typeface="Arial"/>
              </a:rPr>
              <a:t>ليها قبل ان يتمكنوا</a:t>
            </a:r>
          </a:p>
          <a:p>
            <a:r>
              <a:rPr lang="ar-SA" dirty="0">
                <a:cs typeface="Arial"/>
              </a:rPr>
              <a:t>من </a:t>
            </a:r>
            <a:r>
              <a:rPr lang="ar-SA" dirty="0" err="1">
                <a:cs typeface="Arial"/>
              </a:rPr>
              <a:t>بدءالتجارة</a:t>
            </a:r>
            <a:r>
              <a:rPr lang="ar-SA" dirty="0">
                <a:cs typeface="Arial"/>
              </a:rPr>
              <a:t> والتعامل على سبيل المثال يحتاج مدرب مدرسة لتعليم </a:t>
            </a:r>
            <a:r>
              <a:rPr lang="ar-SA" dirty="0" err="1">
                <a:cs typeface="Arial"/>
              </a:rPr>
              <a:t>القيادةالى</a:t>
            </a:r>
            <a:r>
              <a:rPr lang="ar-SA" dirty="0">
                <a:cs typeface="Arial"/>
              </a:rPr>
              <a:t> سيارة</a:t>
            </a:r>
          </a:p>
          <a:p>
            <a:r>
              <a:rPr lang="ar-SA" dirty="0">
                <a:cs typeface="Arial"/>
              </a:rPr>
              <a:t>ويحتاج متجر </a:t>
            </a:r>
            <a:r>
              <a:rPr lang="ar-SA" err="1">
                <a:cs typeface="Arial"/>
              </a:rPr>
              <a:t>الطبا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عة</a:t>
            </a:r>
            <a:r>
              <a:rPr lang="ar-SA" dirty="0">
                <a:cs typeface="Arial"/>
              </a:rPr>
              <a:t> الى جهاز </a:t>
            </a:r>
            <a:r>
              <a:rPr lang="ar-SA" err="1">
                <a:cs typeface="Arial"/>
              </a:rPr>
              <a:t>كمبيوتروطابعات</a:t>
            </a:r>
            <a:r>
              <a:rPr lang="ar-SA">
                <a:cs typeface="Arial"/>
              </a:rPr>
              <a:t> والات تصوير ويحتاج المخبز الى معدات</a:t>
            </a:r>
          </a:p>
          <a:p>
            <a:r>
              <a:rPr lang="ar-SA" dirty="0">
                <a:cs typeface="Arial"/>
              </a:rPr>
              <a:t>الطهي والافران والرفوف </a:t>
            </a:r>
            <a:r>
              <a:rPr lang="ar-SA">
                <a:cs typeface="Arial"/>
              </a:rPr>
              <a:t>ستحتاج  جميع هذه الشركات الى إعلانات أولية </a:t>
            </a:r>
            <a:r>
              <a:rPr lang="ar-SA" err="1">
                <a:cs typeface="Arial"/>
              </a:rPr>
              <a:t>لاعمالهالجذب</a:t>
            </a:r>
            <a:endParaRPr lang="ar-SA" dirty="0" err="1">
              <a:cs typeface="Arial"/>
            </a:endParaRPr>
          </a:p>
          <a:p>
            <a:r>
              <a:rPr lang="ar-SA">
                <a:cs typeface="Arial"/>
              </a:rPr>
              <a:t>العملاء</a:t>
            </a: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A83A-C823-5153-C83C-47F6E8463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038" y="63353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3019D-20C9-33F8-C937-FE5CD2E3D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5774"/>
            <a:ext cx="9374037" cy="3352290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يجب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المبالغ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بفض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النظر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تصنعها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تبيع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اوكم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عددالعملاء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لديها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امثلة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النظر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امثلة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التابتة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التامين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والكهرباءوالغازوالايجاروالتاجير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</a:p>
          <a:p>
            <a:r>
              <a:rPr lang="en-US" dirty="0" err="1">
                <a:cs typeface="Calibri"/>
              </a:rPr>
              <a:t>مدفوعات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الرهن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العقاري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ورسوم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ادارةالاعمال</a:t>
            </a:r>
          </a:p>
          <a:p>
            <a:r>
              <a:rPr lang="en-US" dirty="0" err="1">
                <a:cs typeface="Calibri"/>
              </a:rPr>
              <a:t>غالبا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تسمى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غير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شرةلانه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لايوجد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رابط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مباشر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هذه</a:t>
            </a:r>
          </a:p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وكمية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الخدمات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ويشار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اليهاايضا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باسم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النفقات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العامة</a:t>
            </a:r>
          </a:p>
          <a:p>
            <a:r>
              <a:rPr lang="en-US" dirty="0" err="1">
                <a:cs typeface="Calibri"/>
              </a:rPr>
              <a:t>للاعمال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02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A4-2ACB-9FA5-BEA8-2F1534FD1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CC755-34E5-385A-82C2-B778E0BC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15887" cy="3266026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بعض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لديهاالعديد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الثابتة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والبعض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الاخراليس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كذلك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سبيل</a:t>
            </a:r>
          </a:p>
          <a:p>
            <a:r>
              <a:rPr lang="en-US" err="1">
                <a:cs typeface="Calibri"/>
              </a:rPr>
              <a:t>المثال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تدفع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الطيران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مقابل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كل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رحلةيتم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اجراؤهارسوم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الهبوط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المطار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والاجور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لطاقم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الطائرة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بالاضافة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الوقود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والصيانة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والتنظيف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الثابتةلغني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الدهان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المصمم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بشكل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اساسي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بالشاحنة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المستخدمة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للنقل</a:t>
            </a:r>
          </a:p>
        </p:txBody>
      </p:sp>
    </p:spTree>
    <p:extLst>
      <p:ext uri="{BB962C8B-B14F-4D97-AF65-F5344CB8AC3E}">
        <p14:creationId xmlns:p14="http://schemas.microsoft.com/office/powerpoint/2010/main" val="39729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BC20-A2D8-045A-CCB6-3C530035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6873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6426-5089-0944-FA21-67F353D23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42" y="3041322"/>
            <a:ext cx="9144000" cy="3481685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بشكل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مباشر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المنتجةيستخدم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مدربو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مدارس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القيادةكمية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اكبر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الوقود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اداكان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لديهم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عدداكبر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لانهم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يستخدمون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سياراتهم</a:t>
            </a:r>
          </a:p>
          <a:p>
            <a:r>
              <a:rPr lang="en-US" err="1">
                <a:cs typeface="Calibri"/>
              </a:rPr>
              <a:t>اكثر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متاجر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الطباعة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الممزيدمن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الورق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والحبر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كانت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تنتج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الملصقات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المستندات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تستخدم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المخابزالمزيدمن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المكونات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اذاكانت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تخبز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كميةاكبر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الخبز</a:t>
            </a:r>
          </a:p>
          <a:p>
            <a:r>
              <a:rPr lang="en-US" err="1">
                <a:cs typeface="Calibri"/>
              </a:rPr>
              <a:t>وتستخدم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مواد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التفليف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عند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بيع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سلعهم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ومن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امثلة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المتغيرة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المواد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والعمولةوالتعبئة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1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A938-E5B1-5EAA-34D7-A0E0DFF6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AB89-39F0-534F-3D97-F6A37CBC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لقدعرفت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مسبقاان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الشركات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المختلفة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لها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مجالات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وظيفية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مختلفة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اعتمادا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على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حجها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ونطاقها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يمكننا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نفس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الامر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بالنسبةللشركات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القطاعات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المختلفة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ذات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الانشطة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المختلفة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وتلك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ذات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الاهداف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والغايات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المختلغة</a:t>
            </a:r>
          </a:p>
        </p:txBody>
      </p:sp>
    </p:spTree>
    <p:extLst>
      <p:ext uri="{BB962C8B-B14F-4D97-AF65-F5344CB8AC3E}">
        <p14:creationId xmlns:p14="http://schemas.microsoft.com/office/powerpoint/2010/main" val="27700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D617-2A6E-AC64-7B61-8D7026C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52D6-3E02-BA96-C4E7-7644AE60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1581210"/>
            <a:ext cx="10932543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المهم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تتذكران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لها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خصائصها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المميزة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وبالتالي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الرغم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انه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قد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يبدو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منهانفس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المجالات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الوظيفية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سيختلف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مجالاتها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الوظيفية</a:t>
            </a:r>
            <a:endParaRPr lang="en-US" dirty="0">
              <a:cs typeface="Calibri"/>
            </a:endParaRPr>
          </a:p>
          <a:p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الرئيسية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شاكلةمماثلة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المرجح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المتخصصون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الذين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تستعين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بهم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الشركات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مختلفين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جدا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اعتمادا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اعمال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وانشطتها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17625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7" baseType="lpstr">
      <vt:lpstr>نسق Office</vt:lpstr>
      <vt:lpstr>الطالب عيسى البوات  التنبوء المالي النشاط رقم 1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722</cp:revision>
  <dcterms:created xsi:type="dcterms:W3CDTF">2023-11-20T06:42:18Z</dcterms:created>
  <dcterms:modified xsi:type="dcterms:W3CDTF">2023-11-27T20:49:22Z</dcterms:modified>
</cp:coreProperties>
</file>