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318A5-FF37-45DD-BF83-9BE8A603561A}" v="572" dt="2023-11-21T09:37:26.046"/>
    <p1510:client id="{B16F906C-8031-4578-B18D-752FFB469B25}" v="322" dt="2023-11-23T08:37:3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ea typeface="Calibri Light"/>
                <a:cs typeface="Times New Roman"/>
              </a:rPr>
              <a:t>عيسى العشيبات </a:t>
            </a:r>
            <a:br>
              <a:rPr lang="ar-SA" dirty="0">
                <a:ea typeface="Calibri Light"/>
                <a:cs typeface="Times New Roman"/>
              </a:rPr>
            </a:br>
            <a:r>
              <a:rPr lang="ar-SA" dirty="0">
                <a:ea typeface="Calibri Light"/>
                <a:cs typeface="Times New Roman"/>
              </a:rPr>
              <a:t>التنبؤ المالي النشاط رقم 1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ea typeface="Calibri"/>
                <a:cs typeface="Arial"/>
              </a:rPr>
              <a:t>تكاليف </a:t>
            </a:r>
            <a:r>
              <a:rPr lang="ar-SA" dirty="0" err="1">
                <a:ea typeface="Calibri"/>
                <a:cs typeface="Arial"/>
              </a:rPr>
              <a:t>بلءالتشعيل</a:t>
            </a:r>
            <a:r>
              <a:rPr lang="ar-SA" dirty="0">
                <a:ea typeface="Calibri"/>
                <a:cs typeface="Arial"/>
              </a:rPr>
              <a:t> التكاليف التي </a:t>
            </a:r>
            <a:r>
              <a:rPr lang="ar-SA" dirty="0" err="1">
                <a:ea typeface="Calibri"/>
                <a:cs typeface="Arial"/>
              </a:rPr>
              <a:t>تنطوى</a:t>
            </a:r>
            <a:r>
              <a:rPr lang="ar-SA" dirty="0">
                <a:ea typeface="Calibri"/>
                <a:cs typeface="Arial"/>
              </a:rPr>
              <a:t> عليها </a:t>
            </a:r>
            <a:r>
              <a:rPr lang="ar-SA" dirty="0" err="1">
                <a:ea typeface="Calibri"/>
                <a:cs typeface="Arial"/>
              </a:rPr>
              <a:t>إرارةالشركة</a:t>
            </a:r>
            <a:r>
              <a:rPr lang="ar-SA" dirty="0">
                <a:ea typeface="Calibri"/>
                <a:cs typeface="Arial"/>
              </a:rPr>
              <a:t> </a:t>
            </a:r>
            <a:r>
              <a:rPr lang="ar-SA" dirty="0" err="1">
                <a:ea typeface="Calibri"/>
                <a:cs typeface="Arial"/>
              </a:rPr>
              <a:t>ولكنخارج</a:t>
            </a:r>
            <a:r>
              <a:rPr lang="ar-SA" dirty="0">
                <a:ea typeface="Calibri"/>
                <a:cs typeface="Arial"/>
              </a:rPr>
              <a:t> نطاق الإنتاج </a:t>
            </a:r>
            <a:r>
              <a:rPr lang="ar-SA" dirty="0" err="1">
                <a:ea typeface="Calibri"/>
                <a:cs typeface="Arial"/>
              </a:rPr>
              <a:t>الفملت</a:t>
            </a:r>
            <a:r>
              <a:rPr lang="ar-SA" dirty="0">
                <a:ea typeface="Calibri"/>
                <a:cs typeface="Arial"/>
              </a:rPr>
              <a:t> المنتج </a:t>
            </a:r>
            <a:r>
              <a:rPr lang="ar-SA" dirty="0" err="1">
                <a:ea typeface="Calibri"/>
                <a:cs typeface="Arial"/>
              </a:rPr>
              <a:t>ولاتتفير</a:t>
            </a:r>
            <a:r>
              <a:rPr lang="ar-SA" dirty="0">
                <a:ea typeface="Calibri"/>
                <a:cs typeface="Arial"/>
              </a:rPr>
              <a:t> مع </a:t>
            </a:r>
            <a:r>
              <a:rPr lang="ar-SA" dirty="0" err="1">
                <a:ea typeface="Calibri"/>
                <a:cs typeface="Arial"/>
              </a:rPr>
              <a:t>تفيرعررالعناطيرالمباعةأو</a:t>
            </a:r>
            <a:r>
              <a:rPr lang="ar-SA" dirty="0">
                <a:ea typeface="Calibri"/>
                <a:cs typeface="Arial"/>
              </a:rPr>
              <a:t> المنتجة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1BB-271E-79D0-795E-F2750EF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5057-A2DC-BBBE-0A45-4EC5F558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تكاليف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التشعيل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التكاايف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التي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تتفير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وفقالعررالعناطنرالمباعةأو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المنتجة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وهزْترتبط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مباشرة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لءنتاج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امنتج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التكاليفالتغيرة</a:t>
            </a: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التكاليف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التغيرة</a:t>
            </a:r>
          </a:p>
        </p:txBody>
      </p:sp>
    </p:spTree>
    <p:extLst>
      <p:ext uri="{BB962C8B-B14F-4D97-AF65-F5344CB8AC3E}">
        <p14:creationId xmlns:p14="http://schemas.microsoft.com/office/powerpoint/2010/main" val="40540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D0C9-5495-D750-26B3-7F3FEE72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بدءالتشغيل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D69A-382B-9FE7-EF75-4262EEAC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الازمه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لانشاء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شركه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ولحصول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دخل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7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2837-B6FA-F21F-6131-9A6D2452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الثابته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2C93-FB42-0761-73A9-D21DA8D3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ينطوي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خارج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النطاق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الفعلي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للمنتج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3544036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نسق Office</vt:lpstr>
      <vt:lpstr>عيسى العشيبات  التنبؤ المالي النشاط رقم 1</vt:lpstr>
      <vt:lpstr>عرض تقديمي في PowerPoint</vt:lpstr>
      <vt:lpstr>تكاليف بدءالتشغيل</vt:lpstr>
      <vt:lpstr>تكاليف الثابته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438</cp:revision>
  <dcterms:created xsi:type="dcterms:W3CDTF">2023-11-21T08:18:17Z</dcterms:created>
  <dcterms:modified xsi:type="dcterms:W3CDTF">2023-11-27T20:19:11Z</dcterms:modified>
</cp:coreProperties>
</file>