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8D298-D82F-CF6F-4C63-CA32363237B0}" v="48" dt="2023-11-23T07:05:07.471"/>
    <p1510:client id="{E885539E-3CB0-4085-8B75-C1B035B4FFB7}" v="759" dt="2023-11-22T07:18:4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2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7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1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err="1">
                <a:cs typeface="Times New Roman"/>
              </a:rPr>
              <a:t>مويد</a:t>
            </a:r>
            <a:r>
              <a:rPr lang="ar-SA" dirty="0">
                <a:cs typeface="Times New Roman"/>
              </a:rPr>
              <a:t> سامي 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واجب ت </a:t>
            </a:r>
            <a:r>
              <a:rPr lang="ar-SA" dirty="0" err="1">
                <a:cs typeface="Arial"/>
              </a:rPr>
              <a:t>نئبالمالي</a:t>
            </a:r>
            <a:r>
              <a:rPr lang="ar-SA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6D87-930D-304F-A3CB-C65AB322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ناشاط</a:t>
            </a:r>
            <a:r>
              <a:rPr lang="en-US" dirty="0">
                <a:cs typeface="Calibri Light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3F52-54D6-630F-8B2F-7BE90CD7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التشغيلية</a:t>
            </a:r>
            <a:r>
              <a:rPr lang="en-US" dirty="0">
                <a:cs typeface="Calibri"/>
              </a:rPr>
              <a:t> :</a:t>
            </a:r>
          </a:p>
          <a:p>
            <a:r>
              <a:rPr lang="en-US" dirty="0" err="1">
                <a:cs typeface="Calibri"/>
              </a:rPr>
              <a:t>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الازمة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لانشاء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والحصول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دخل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التشغيلية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اليومية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المتكبدة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لااعمال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3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1AA2-B566-DECA-EC04-CB5B80D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الحل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033D-7E16-4EEB-71E4-35ADC116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المتغيرة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وفقا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النتجة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مباشرة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انتاج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المنتج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الثابتة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تنطوي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عليها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ادراة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خارج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نطاق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لاانتاج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الفعلي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للمنتج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ولا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3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BFD-D43F-B190-182A-8F7FD137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مصادر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يردات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20C2-45D1-2DB2-D747-58CD5D93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>
                <a:cs typeface="Calibri"/>
              </a:rPr>
              <a:t>مثال1. </a:t>
            </a:r>
            <a:r>
              <a:rPr lang="en-US" dirty="0" err="1">
                <a:cs typeface="Calibri"/>
              </a:rPr>
              <a:t>البنك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ويحفطهن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المصاري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جامعه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شباب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وجرها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عنده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رجل</a:t>
            </a:r>
            <a:r>
              <a:rPr lang="en-US" dirty="0">
                <a:cs typeface="Calibri"/>
              </a:rPr>
              <a:t> مثال2. </a:t>
            </a:r>
            <a:r>
              <a:rPr lang="en-US" dirty="0" err="1">
                <a:cs typeface="Calibri"/>
              </a:rPr>
              <a:t>الفلوي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لزيادة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منك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اسجرهن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واحد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واجا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عدىه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عندك</a:t>
            </a:r>
            <a:r>
              <a:rPr lang="en-US" dirty="0">
                <a:cs typeface="Calibri"/>
              </a:rPr>
              <a:t> مثال3.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ومدوعم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مشهور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مطعم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واستجرته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محل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عندك.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568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8300-CA42-F990-AEC1-C0135B0A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اجمالي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البح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7686-BA6A-39DC-85A7-1DA5DF44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.</a:t>
            </a:r>
            <a:r>
              <a:rPr lang="en-US" dirty="0" err="1">
                <a:cs typeface="Calibri" panose="020F0502020204030204"/>
              </a:rPr>
              <a:t>الربح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اجمالي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الابرادات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المبيعات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تكلفة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120.000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صافي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الربح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2.515 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تمويل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الشركة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ربح</a:t>
            </a:r>
          </a:p>
        </p:txBody>
      </p:sp>
    </p:spTree>
    <p:extLst>
      <p:ext uri="{BB962C8B-B14F-4D97-AF65-F5344CB8AC3E}">
        <p14:creationId xmlns:p14="http://schemas.microsoft.com/office/powerpoint/2010/main" val="33524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CD12-8134-6CC3-49D1-69D0B246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FD18-2281-1B28-B753-3D2804C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تزويد</a:t>
            </a:r>
            <a:r>
              <a:rPr lang="en-US" dirty="0"/>
              <a:t> </a:t>
            </a:r>
            <a:r>
              <a:rPr lang="en-US" dirty="0" err="1"/>
              <a:t>المساحت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تقليل</a:t>
            </a:r>
            <a:r>
              <a:rPr lang="en-US" dirty="0"/>
              <a:t> </a:t>
            </a:r>
            <a:r>
              <a:rPr lang="en-US" err="1"/>
              <a:t>المواد</a:t>
            </a:r>
            <a:r>
              <a:rPr lang="en-US" dirty="0"/>
              <a:t> </a:t>
            </a:r>
            <a:r>
              <a:rPr lang="en-US" err="1"/>
              <a:t>المستهلكة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تئجير</a:t>
            </a:r>
            <a:r>
              <a:rPr lang="en-US" dirty="0"/>
              <a:t> </a:t>
            </a:r>
            <a:r>
              <a:rPr lang="en-US" dirty="0" err="1"/>
              <a:t>العقاراة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189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7" baseType="lpstr">
      <vt:lpstr>Ion</vt:lpstr>
      <vt:lpstr>مويد سامي </vt:lpstr>
      <vt:lpstr>ناشاط 1</vt:lpstr>
      <vt:lpstr>الحل</vt:lpstr>
      <vt:lpstr>مصادر الا يردات </vt:lpstr>
      <vt:lpstr>اجمالي البح 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315</cp:revision>
  <dcterms:created xsi:type="dcterms:W3CDTF">2023-11-22T05:56:14Z</dcterms:created>
  <dcterms:modified xsi:type="dcterms:W3CDTF">2023-11-27T19:43:37Z</dcterms:modified>
</cp:coreProperties>
</file>