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24CE5-9965-4E31-8167-A787266A9D4A}" v="522" dt="2023-11-21T07:44:5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cs typeface="Times New Roman"/>
              </a:rPr>
              <a:t>التنبؤ المالي نشاط رقم 1الطالب محمد بسام 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193322" y="3429508"/>
            <a:ext cx="9963508" cy="3381045"/>
          </a:xfrm>
        </p:spPr>
        <p:txBody>
          <a:bodyPr vert="horz" lIns="91440" tIns="45720" rIns="91440" bIns="45720" rtlCol="1" anchor="t">
            <a:normAutofit/>
          </a:bodyPr>
          <a:lstStyle/>
          <a:p>
            <a:endParaRPr lang="ar-SA" dirty="0">
              <a:cs typeface="Arial"/>
            </a:endParaRPr>
          </a:p>
          <a:p>
            <a:r>
              <a:rPr lang="ar-SA" sz="2800" dirty="0">
                <a:cs typeface="Arial"/>
              </a:rPr>
              <a:t>تكاليف بدء التشغيل   </a:t>
            </a:r>
          </a:p>
          <a:p>
            <a:r>
              <a:rPr lang="ar-SA" sz="2800" dirty="0" err="1">
                <a:cs typeface="Arial"/>
              </a:rPr>
              <a:t>عندمايبدا</a:t>
            </a:r>
            <a:r>
              <a:rPr lang="ar-SA" sz="2800" dirty="0">
                <a:cs typeface="Arial"/>
              </a:rPr>
              <a:t> الأشخاص شركة جديدة قد تكون هناك عناصر </a:t>
            </a:r>
            <a:r>
              <a:rPr lang="ar-SA" sz="2800" dirty="0" err="1">
                <a:cs typeface="Arial"/>
              </a:rPr>
              <a:t>يجتاجون</a:t>
            </a:r>
            <a:r>
              <a:rPr lang="ar-SA" sz="2800" dirty="0">
                <a:cs typeface="Arial"/>
              </a:rPr>
              <a:t> </a:t>
            </a:r>
            <a:r>
              <a:rPr lang="ar-SA" sz="2800" dirty="0" err="1">
                <a:cs typeface="Arial"/>
              </a:rPr>
              <a:t>الهاقبل</a:t>
            </a:r>
            <a:r>
              <a:rPr lang="ar-SA" sz="2800" dirty="0">
                <a:cs typeface="Arial"/>
              </a:rPr>
              <a:t> ان يتمكنوا من بدء </a:t>
            </a:r>
            <a:r>
              <a:rPr lang="ar-SA" sz="2800" dirty="0" err="1">
                <a:cs typeface="Arial"/>
              </a:rPr>
              <a:t>التجاة</a:t>
            </a:r>
            <a:r>
              <a:rPr lang="ar-SA" sz="2800" dirty="0">
                <a:cs typeface="Arial"/>
              </a:rPr>
              <a:t> والتعامل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B8F9-D5AE-28D2-3900-628F577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التشغيل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الادارة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DF43-27B0-59E5-9FF9-185E060C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يجب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جميع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انقاق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الاموال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لتحقيق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النجاح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الفواتير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المتعلقة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المنشاة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اساس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يومي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8315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CE0F-458C-5B97-695E-7C6B7FFD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الثابية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6AF7-261A-AB39-D7DD-5E2B024A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يجب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هذه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المبالغ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بغض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النظر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تصنعها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اوتبيع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اوكم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الديها</a:t>
            </a:r>
            <a:r>
              <a:rPr lang="en-US" dirty="0">
                <a:cs typeface="Calibri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8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D68C-3394-0C73-519C-1E84298E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التكا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ليف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المتغيرة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F8E7-8B95-7617-B5F5-97D35A85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هذا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بشكل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مباشر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يسخدم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مدربومدارس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القيادة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اكبر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الوقود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اذاكان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لديهم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عدداكبرمن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812817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نسق Office</vt:lpstr>
      <vt:lpstr>التنبؤ المالي نشاط رقم 1الطالب محمد بسام </vt:lpstr>
      <vt:lpstr>تكاليف التشغيل الادارة </vt:lpstr>
      <vt:lpstr>التكاليف الثابية </vt:lpstr>
      <vt:lpstr>التكا ليف المتغيرة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2023-11-21T07:08:20Z</dcterms:created>
  <dcterms:modified xsi:type="dcterms:W3CDTF">2023-11-27T20:45:48Z</dcterms:modified>
</cp:coreProperties>
</file>