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278C1-BA69-4033-B2B1-D7106F4D4FCE}" v="24" dt="2023-11-21T06:11:43.087"/>
    <p1510:client id="{B6814C8B-3507-0DB5-8743-1161952A40D0}" v="652" dt="2023-11-21T07:16:0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>
                <a:ea typeface="Calibri Light"/>
                <a:cs typeface="Times New Roman"/>
              </a:rPr>
              <a:t>تكاليف </a:t>
            </a:r>
            <a:r>
              <a:rPr lang="ar-SA" err="1">
                <a:ea typeface="Calibri Light"/>
                <a:cs typeface="Times New Roman"/>
              </a:rPr>
              <a:t>بدءالتشغيل</a:t>
            </a:r>
            <a:r>
              <a:rPr lang="ar-SA">
                <a:ea typeface="Calibri Light"/>
                <a:cs typeface="Times New Roman"/>
              </a:rPr>
              <a:t> 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r>
              <a:rPr lang="ar-SA" err="1">
                <a:cs typeface="Arial"/>
              </a:rPr>
              <a:t>عندمايبدا</a:t>
            </a:r>
            <a:r>
              <a:rPr lang="ar-SA">
                <a:cs typeface="Arial"/>
              </a:rPr>
              <a:t> الأشخاص شركة جديدة </a:t>
            </a:r>
            <a:r>
              <a:rPr lang="ar-SA" err="1">
                <a:cs typeface="Arial"/>
              </a:rPr>
              <a:t>قدتكون</a:t>
            </a:r>
            <a:r>
              <a:rPr lang="ar-SA">
                <a:cs typeface="Arial"/>
              </a:rPr>
              <a:t> </a:t>
            </a:r>
            <a:r>
              <a:rPr lang="ar-SA" err="1">
                <a:cs typeface="Arial"/>
              </a:rPr>
              <a:t>عناصريحتاجون</a:t>
            </a:r>
            <a:r>
              <a:rPr lang="ar-SA">
                <a:cs typeface="Arial"/>
              </a:rPr>
              <a:t> اليها قبل ان يتمكنوا من بدء التجارة والتعامل على سبيل </a:t>
            </a:r>
          </a:p>
          <a:p>
            <a:r>
              <a:rPr lang="ar-SA">
                <a:cs typeface="Arial"/>
              </a:rPr>
              <a:t>تكاليف التشغيل الإدارة </a:t>
            </a:r>
          </a:p>
          <a:p>
            <a:r>
              <a:rPr lang="ar-SA">
                <a:cs typeface="Arial"/>
              </a:rPr>
              <a:t>يجب على جميع الشركات انفاق الأموال لتحقيق النجاح فيكون عليهم دفع </a:t>
            </a:r>
            <a:r>
              <a:rPr lang="ar-SA" err="1">
                <a:cs typeface="Arial"/>
              </a:rPr>
              <a:t>الفواتي</a:t>
            </a:r>
            <a:r>
              <a:rPr lang="ar-SA">
                <a:cs typeface="Arial"/>
              </a:rPr>
              <a:t> </a:t>
            </a:r>
            <a:r>
              <a:rPr lang="ar-SA" err="1">
                <a:cs typeface="Arial"/>
              </a:rPr>
              <a:t>الالمتعلقة</a:t>
            </a:r>
            <a:r>
              <a:rPr lang="ar-SA">
                <a:cs typeface="Arial"/>
              </a:rPr>
              <a:t> </a:t>
            </a:r>
            <a:r>
              <a:rPr lang="ar-SA" err="1">
                <a:cs typeface="Arial"/>
              </a:rPr>
              <a:t>بإدارةم</a:t>
            </a:r>
            <a:r>
              <a:rPr lang="ar-SA">
                <a:cs typeface="Arial"/>
              </a:rPr>
              <a:t> المنشاة </a:t>
            </a:r>
            <a:r>
              <a:rPr lang="ar-SA" err="1">
                <a:cs typeface="Arial"/>
              </a:rPr>
              <a:t>علىاساس</a:t>
            </a:r>
            <a:r>
              <a:rPr lang="ar-SA">
                <a:cs typeface="Arial"/>
              </a:rPr>
              <a:t> يومي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2144-CD16-53AC-51CE-8B2249FB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التكاليف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المتغيرة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1A18-1228-6F24-75E1-D299FCA9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ترتبظ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هده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التكاليف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بشكل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مباشر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بعدد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المنتجات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المباعة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المنتجة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يستخدم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مدربو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مدارس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القيادة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كمية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اكبر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الوقود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التكاليف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الثابتة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يجب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دفع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هذه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المبالغ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بعض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النطر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عدد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المنتجات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تصنعها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الشركة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تبيع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اوكم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عدد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العملاء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لديها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616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D342-5424-26D1-2A99-10C25AB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شركة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البيتزا</a:t>
            </a:r>
            <a:r>
              <a:rPr lang="en-US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9180-CB64-A1C3-201F-2C013400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سواء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كنتم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عشاق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البيتزا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السميكة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اوالرفيعة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والمقرمشة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فكلنا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نتفق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شيء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وحد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الاوهو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حبنا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للبيتزا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فمن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لا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يجب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البيتزا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الجواب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الصحيح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جميعنانحب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البيتزا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فهي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احدى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وصفات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الطعام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ايطاليا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اجتاحت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العالم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6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F573-0E2B-C1A2-52F5-F6AD908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3512-0670-8B93-8C02-334C968C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9473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4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نسق Office</vt:lpstr>
      <vt:lpstr>تكاليف بدءالتشغيل </vt:lpstr>
      <vt:lpstr>التكاليف المتغيرة</vt:lpstr>
      <vt:lpstr>شركة البيتزا 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2023-11-21T06:09:15Z</dcterms:created>
  <dcterms:modified xsi:type="dcterms:W3CDTF">2023-11-27T20:40:39Z</dcterms:modified>
</cp:coreProperties>
</file>