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2" r:id="rId6"/>
    <p:sldId id="263" r:id="rId7"/>
    <p:sldId id="266" r:id="rId8"/>
    <p:sldId id="260" r:id="rId9"/>
    <p:sldId id="258" r:id="rId1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3A342-3057-1147-3EB8-0AA44F409CFC}" v="810" dt="2023-11-23T08:17:17.005"/>
    <p1510:client id="{9544BDF6-2057-4C84-886E-FEAB5A02734A}" v="741" dt="2023-11-21T08:30:38.113"/>
    <p1510:client id="{971CE761-4D69-D103-7036-8AFD55AF9C90}" v="745" dt="2023-11-22T06:47:53.778"/>
    <p1510:client id="{C2F44D61-3563-1B45-DA03-94FB95079501}" v="209" dt="2023-11-21T08:47:4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cs typeface="Times New Roman"/>
              </a:rPr>
              <a:t>معتز العشوش</a:t>
            </a:r>
            <a:br>
              <a:rPr lang="ar-SA" dirty="0">
                <a:cs typeface="Times New Roman"/>
              </a:rPr>
            </a:br>
            <a:r>
              <a:rPr lang="ar-SA" dirty="0">
                <a:cs typeface="Times New Roman"/>
              </a:rPr>
              <a:t>التنبؤ المالي نشاط رقم 1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91621" cy="3035988"/>
          </a:xfrm>
        </p:spPr>
        <p:txBody>
          <a:bodyPr vert="horz" lIns="91440" tIns="45720" rIns="91440" bIns="45720" rtlCol="1" anchor="t">
            <a:noAutofit/>
          </a:bodyPr>
          <a:lstStyle/>
          <a:p>
            <a:r>
              <a:rPr lang="ar-SA" sz="2800" dirty="0">
                <a:cs typeface="Arial"/>
              </a:rPr>
              <a:t>التكاليف </a:t>
            </a:r>
            <a:r>
              <a:rPr lang="ar-SA" sz="2800" err="1">
                <a:cs typeface="Arial"/>
              </a:rPr>
              <a:t>اللازمةالانشاء</a:t>
            </a:r>
            <a:r>
              <a:rPr lang="ar-SA" sz="2800" dirty="0">
                <a:cs typeface="Arial"/>
              </a:rPr>
              <a:t> شركة قبل بدء </a:t>
            </a:r>
          </a:p>
          <a:p>
            <a:r>
              <a:rPr lang="ar-SA" sz="2800" dirty="0">
                <a:cs typeface="Arial"/>
              </a:rPr>
              <a:t>العمل </a:t>
            </a:r>
            <a:r>
              <a:rPr lang="ar-SA" sz="2800" dirty="0" err="1">
                <a:cs typeface="Arial"/>
              </a:rPr>
              <a:t>والحوصول</a:t>
            </a:r>
            <a:r>
              <a:rPr lang="ar-SA" sz="2800" dirty="0">
                <a:cs typeface="Arial"/>
              </a:rPr>
              <a:t> على أي دخل </a:t>
            </a:r>
          </a:p>
          <a:p>
            <a:r>
              <a:rPr lang="ar-SA" sz="2800" dirty="0">
                <a:cs typeface="Arial"/>
              </a:rPr>
              <a:t>التكاليف اليومية  المتكبدة في </a:t>
            </a:r>
            <a:r>
              <a:rPr lang="ar-SA" sz="2800" dirty="0" err="1">
                <a:cs typeface="Arial"/>
              </a:rPr>
              <a:t>ادراة</a:t>
            </a:r>
            <a:r>
              <a:rPr lang="ar-SA" sz="2800" dirty="0">
                <a:cs typeface="Arial"/>
              </a:rPr>
              <a:t> الاعمال الأموال المستلمة خاصة على أساس منتظم مقابل العمل اومن خلال الاستثمارات </a:t>
            </a:r>
          </a:p>
          <a:p>
            <a:endParaRPr lang="ar-SA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437C-B08F-47A2-E83E-946B39E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راس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المال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الابتدائي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EA8B-12D2-4131-7086-DB9DC0EC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6808" cy="1346471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المبلغ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الاجمالي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اللازم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لبدء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جديدة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الموادالموارد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تستخدمها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لصنع</a:t>
            </a:r>
            <a:r>
              <a:rPr lang="en-US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منتجاتها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مثل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الخشب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لصنع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الطاولات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المكونات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مثل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الدقيق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لصنع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الخبز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45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C043-2CB6-9ADA-CD59-2F202B96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التكاليف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التشغيل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DBC3-967C-DF2E-1251-A3637FB2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ايجار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الورشة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مخزون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الدراجات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وقطع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الغيار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اجور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للموظفين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الدعاية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المنتظمة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الصحف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المحلية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المطويات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النشرات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فواتير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خدمات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المرافق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العامة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رسوم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الاعمال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واقساط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التامين</a:t>
            </a:r>
            <a:r>
              <a:rPr lang="en-US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6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76B0-7168-EC00-8111-CC8F329F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بدء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التشغيل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9976-7F5A-6601-9046-FBD49277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وديعة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لتاجير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الورشة</a:t>
            </a:r>
          </a:p>
          <a:p>
            <a:r>
              <a:rPr lang="en-US" dirty="0" err="1">
                <a:cs typeface="Calibri"/>
              </a:rPr>
              <a:t>معدات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لابتوب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قارى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بطاقات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درج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نقدية</a:t>
            </a:r>
          </a:p>
          <a:p>
            <a:r>
              <a:rPr lang="en-US" err="1">
                <a:cs typeface="Calibri"/>
              </a:rPr>
              <a:t>معدات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اصلاح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الدراجات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التركيبات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والتجهيزات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مكتب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كرسي</a:t>
            </a:r>
            <a:r>
              <a:rPr lang="en-US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منضدة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رفوف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طاولة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مصاريع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تامين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ناظام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انذار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الدعاية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الاولية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لافتتاح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النشاط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التجاري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3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5418-C4F2-F795-F849-FB6E7DFC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2" y="135087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التكاليف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المتغير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ABDB-31D1-EC70-DE0F-28277EBF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9"/>
            <a:ext cx="11162581" cy="5645299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تتغير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وفقا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لعدد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العناصر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مباشر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بانتاج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المنتج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اكثر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متاجر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الطباعة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الورق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والحبر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كانت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تنتج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المزيدمن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الملصقات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المستندات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المخابز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المكونات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كانت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تخبز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كمية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اكبرمن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الخبز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وتستخدم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مواد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التغليف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عند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بيع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سلعهم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اذا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كان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يبيع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البرغر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فسيحتاج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شراء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البرغر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بالاضافة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المزيد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الكعك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والمناديل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والصلصات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هذا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يجعل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متغير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اذا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كان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لدى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المطعم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عشرة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عملاء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يكن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لديه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عملاء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الاطلاق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فسيظلل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عليه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اس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تخدام</a:t>
            </a:r>
            <a:endParaRPr lang="en-US" dirty="0" err="1">
              <a:cs typeface="Calibri"/>
            </a:endParaRPr>
          </a:p>
          <a:p>
            <a:r>
              <a:rPr lang="en-US" err="1">
                <a:cs typeface="Calibri"/>
              </a:rPr>
              <a:t>الكهرباء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والغاز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الاضاءة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والتدفئة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وسيتعين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عليه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رواتب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موظفيه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ثابتة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38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7175-7AF5-08CF-EB2F-78AD575D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التشغيل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الادراة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F425-24B8-6E82-68F2-D5C2363F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الطحين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والملح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والسكر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والسمن</a:t>
            </a:r>
            <a:r>
              <a:rPr lang="en-US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قماش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الدنيم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والخيط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والمثبتات</a:t>
            </a:r>
          </a:p>
          <a:p>
            <a:r>
              <a:rPr lang="en-US" err="1">
                <a:cs typeface="Calibri"/>
              </a:rPr>
              <a:t>وقود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للمركبات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ورق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وحبر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النباتات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والبذور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وادوات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البستنة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العاب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الفيديو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3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460-F310-6929-63FE-2B8C422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نوع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الشركة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A617-44A0-E288-1A08-A3910C4F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مخبز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تصنيع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بناطيل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جينز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مدرسة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التعليم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القيادة</a:t>
            </a:r>
          </a:p>
          <a:p>
            <a:r>
              <a:rPr lang="en-US" dirty="0" err="1">
                <a:cs typeface="Calibri"/>
              </a:rPr>
              <a:t>متجر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الطباعة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مشتل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نباتات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متجر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العاب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الفيديو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92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2C3F-15CC-3B5C-91F6-10874E8D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مصادار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الايرادات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المحتملة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لنوع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النشاط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التجاري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الذي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تامل</a:t>
            </a:r>
            <a:r>
              <a:rPr lang="en-US" dirty="0">
                <a:cs typeface="Calibri Light"/>
              </a:rPr>
              <a:t> </a:t>
            </a:r>
            <a:r>
              <a:rPr lang="en-US" err="1">
                <a:cs typeface="Calibri Light"/>
              </a:rPr>
              <a:t>في</a:t>
            </a:r>
            <a:r>
              <a:rPr lang="en-US">
                <a:cs typeface="Calibri Light"/>
              </a:rPr>
              <a:t> توليه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FDE8-1088-87C8-4F41-3FE54F5E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فاتح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حساب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البنك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تجير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الغرفاء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تجير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المعادادت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تجير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السيارت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وتجير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المحالت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وا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المطاعم</a:t>
            </a:r>
            <a:r>
              <a:rPr lang="en-US" dirty="0">
                <a:cs typeface="Calibri"/>
              </a:rPr>
              <a:t>  </a:t>
            </a:r>
            <a:r>
              <a:rPr lang="en-US" err="1">
                <a:cs typeface="Calibri"/>
              </a:rPr>
              <a:t>ايجار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الورشة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اجور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للموظفين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فواتير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خدمات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المرافق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العامة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رسوم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الاعمال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واقساط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التامين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الدعاية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المنتظمة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الصحف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المحلية</a:t>
            </a:r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35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F5-6BAC-3444-D0CB-98A912948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التكاليف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الثابتة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23EF-335D-84E0-71F9-935FC22D6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491" y="4018982"/>
            <a:ext cx="10524226" cy="5307609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sz="3200" err="1">
                <a:cs typeface="Calibri"/>
              </a:rPr>
              <a:t>التكاليف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التي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تنطوي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عليها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ادارة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الشركة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ولكن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خارج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نطاق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الانتاج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الفعلي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للمنتج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ولا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تتغير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مع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تغير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عدد</a:t>
            </a:r>
            <a:r>
              <a:rPr lang="en-US" sz="40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العناصر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المباعة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او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المنتجة</a:t>
            </a:r>
            <a:r>
              <a:rPr lang="en-US" sz="3200" dirty="0">
                <a:cs typeface="Calibri"/>
              </a:rPr>
              <a:t> </a:t>
            </a:r>
          </a:p>
          <a:p>
            <a:r>
              <a:rPr lang="en-US" sz="3200" err="1">
                <a:cs typeface="Calibri"/>
              </a:rPr>
              <a:t>التكاليف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الثابتة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التامين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والكهرباء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والغاز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واليجاروالتاجيراة</a:t>
            </a:r>
            <a:endParaRPr lang="en-US" sz="3200">
              <a:cs typeface="Calibri"/>
            </a:endParaRPr>
          </a:p>
          <a:p>
            <a:r>
              <a:rPr lang="en-US" sz="3200" err="1">
                <a:cs typeface="Calibri"/>
              </a:rPr>
              <a:t>مدفوعات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الرهن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العقاري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ورسوم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ادارة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الاعمال</a:t>
            </a:r>
            <a:r>
              <a:rPr lang="en-US" sz="3200" dirty="0">
                <a:cs typeface="Calibri"/>
              </a:rPr>
              <a:t> </a:t>
            </a:r>
          </a:p>
          <a:p>
            <a:r>
              <a:rPr lang="en-US" sz="3200" err="1">
                <a:cs typeface="Calibri"/>
              </a:rPr>
              <a:t>يجب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دفع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هذه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المبالغ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بغض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النظر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عن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عدد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المنتجات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التي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تصنعها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الشركة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اوتبيع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اوكم</a:t>
            </a:r>
            <a:r>
              <a:rPr lang="en-US" sz="3200">
                <a:cs typeface="Calibri"/>
              </a:rPr>
              <a:t> 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70761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معتز العشوش التنبؤ المالي نشاط رقم 1</vt:lpstr>
      <vt:lpstr>راس المال الابتدائي </vt:lpstr>
      <vt:lpstr>التكاليف التشغيل </vt:lpstr>
      <vt:lpstr>التكاليف بدء التشغيل </vt:lpstr>
      <vt:lpstr>التكاليف المتغير </vt:lpstr>
      <vt:lpstr>تكاليف التشغيل الادراة </vt:lpstr>
      <vt:lpstr>نوع الشركة </vt:lpstr>
      <vt:lpstr>مصادار الايرادات المحتملة لنوع النشاط التجاري الذي تامل في توليه</vt:lpstr>
      <vt:lpstr>التكاليف الثابتة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906</cp:revision>
  <dcterms:created xsi:type="dcterms:W3CDTF">2023-11-21T07:40:37Z</dcterms:created>
  <dcterms:modified xsi:type="dcterms:W3CDTF">2023-11-27T19:57:45Z</dcterms:modified>
</cp:coreProperties>
</file>