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D688D-3E46-4B41-B590-E9A80D89AAEB}" v="141" dt="2023-11-23T06:14:58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SA" dirty="0" err="1">
                <a:cs typeface="Times New Roman"/>
              </a:rPr>
              <a:t>اةل</a:t>
            </a:r>
            <a:r>
              <a:rPr lang="ar-SA" dirty="0">
                <a:cs typeface="Times New Roman"/>
              </a:rPr>
              <a:t> تم </a:t>
            </a:r>
            <a:r>
              <a:rPr lang="ar-SA" dirty="0" err="1">
                <a:cs typeface="Times New Roman"/>
              </a:rPr>
              <a:t>منحئ</a:t>
            </a:r>
            <a:r>
              <a:rPr lang="ar-SA" dirty="0">
                <a:cs typeface="Times New Roman"/>
              </a:rPr>
              <a:t> </a:t>
            </a:r>
            <a:r>
              <a:rPr lang="ar-SA" dirty="0" err="1">
                <a:cs typeface="Times New Roman"/>
              </a:rPr>
              <a:t>اىايوامكابيةاىوصول</a:t>
            </a:r>
            <a:r>
              <a:rPr lang="ar-SA" dirty="0">
                <a:cs typeface="Times New Roman"/>
              </a:rPr>
              <a:t> </a:t>
            </a:r>
            <a:r>
              <a:rPr lang="ar-SA" dirty="0" err="1">
                <a:cs typeface="Times New Roman"/>
              </a:rPr>
              <a:t>اى</a:t>
            </a:r>
            <a:r>
              <a:rPr lang="ar-SA" dirty="0">
                <a:cs typeface="Times New Roman"/>
              </a:rPr>
              <a:t> م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A81A-D10C-9846-E427-9D22E5C6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الحل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7E91-3BE6-401D-8C5B-6DA74598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7B31-8753-C1A8-DFEA-BE186376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5717-4B9A-736D-D929-4DBBEBE7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419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نسق Office</vt:lpstr>
      <vt:lpstr>اةل تم منحئ اىايوامكابيةاىوصول اى م</vt:lpstr>
      <vt:lpstr>الحل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2023-11-23T05:53:30Z</dcterms:created>
  <dcterms:modified xsi:type="dcterms:W3CDTF">2023-11-27T19:37:52Z</dcterms:modified>
</cp:coreProperties>
</file>