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73ED2-8A75-47B3-B26C-ED334BFF63A4}" v="1134" dt="2023-11-20T08:01:31.680"/>
    <p1510:client id="{FDD9E3B0-7088-1475-C764-86D7B88FCBFC}" v="922" dt="2023-11-21T08:39:05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250830" y="11942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ar-SA" dirty="0">
                <a:cs typeface="Times New Roman"/>
              </a:rPr>
              <a:t>اسم الطالب راشد العشيبات</a:t>
            </a:r>
            <a:br>
              <a:rPr lang="ar-SA" dirty="0">
                <a:cs typeface="Times New Roman"/>
              </a:rPr>
            </a:br>
            <a:r>
              <a:rPr lang="ar-SA" dirty="0" err="1">
                <a:cs typeface="Times New Roman"/>
              </a:rPr>
              <a:t>التنبوء</a:t>
            </a:r>
            <a:r>
              <a:rPr lang="ar-SA" dirty="0">
                <a:cs typeface="Times New Roman"/>
              </a:rPr>
              <a:t> المالي النشاط رقم 1</a:t>
            </a:r>
            <a:br>
              <a:rPr lang="ar-SA" dirty="0">
                <a:cs typeface="Times New Roman"/>
              </a:rPr>
            </a:br>
            <a:endParaRPr lang="ar-SA" dirty="0">
              <a:cs typeface="Times New Roman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833887" y="2940679"/>
            <a:ext cx="9560943" cy="4574365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ar-SA" dirty="0">
                <a:cs typeface="Arial"/>
              </a:rPr>
              <a:t>تكاليف بدء التشغيل  التكاليف الازمة </a:t>
            </a:r>
            <a:r>
              <a:rPr lang="ar-SA" dirty="0" err="1">
                <a:cs typeface="Arial"/>
              </a:rPr>
              <a:t>لانشاء</a:t>
            </a:r>
            <a:r>
              <a:rPr lang="ar-SA" dirty="0">
                <a:cs typeface="Arial"/>
              </a:rPr>
              <a:t> قبل بدء العمل والحصول </a:t>
            </a:r>
            <a:r>
              <a:rPr lang="ar-SA" dirty="0" err="1">
                <a:cs typeface="Arial"/>
              </a:rPr>
              <a:t>علئ</a:t>
            </a:r>
            <a:r>
              <a:rPr lang="ar-SA" dirty="0">
                <a:cs typeface="Arial"/>
              </a:rPr>
              <a:t> أي دخل </a:t>
            </a:r>
          </a:p>
          <a:p>
            <a:r>
              <a:rPr lang="ar-SA" dirty="0">
                <a:cs typeface="Arial"/>
              </a:rPr>
              <a:t>مثال عليها </a:t>
            </a:r>
            <a:r>
              <a:rPr lang="ar-SA" dirty="0" err="1">
                <a:cs typeface="Arial"/>
              </a:rPr>
              <a:t>المطام</a:t>
            </a:r>
            <a:r>
              <a:rPr lang="ar-SA" dirty="0">
                <a:cs typeface="Arial"/>
              </a:rPr>
              <a:t> البيتزا تولت </a:t>
            </a:r>
            <a:r>
              <a:rPr lang="ar-SA" dirty="0" err="1">
                <a:cs typeface="Arial"/>
              </a:rPr>
              <a:t>مكيفت</a:t>
            </a:r>
            <a:r>
              <a:rPr lang="ar-SA" dirty="0">
                <a:cs typeface="Arial"/>
              </a:rPr>
              <a:t> الكهرباء </a:t>
            </a:r>
          </a:p>
          <a:p>
            <a:r>
              <a:rPr lang="ar-SA" dirty="0">
                <a:cs typeface="Arial"/>
              </a:rPr>
              <a:t>تكاليف التشغيل  التكاليف </a:t>
            </a:r>
            <a:r>
              <a:rPr lang="ar-SA" dirty="0" err="1">
                <a:cs typeface="Arial"/>
              </a:rPr>
              <a:t>اليموميه</a:t>
            </a:r>
            <a:r>
              <a:rPr lang="ar-SA" dirty="0">
                <a:cs typeface="Arial"/>
              </a:rPr>
              <a:t> المتكبدة في إدارة الاعمال الأموال المستلمة خاصة </a:t>
            </a:r>
            <a:r>
              <a:rPr lang="ar-SA" dirty="0" err="1">
                <a:cs typeface="Arial"/>
              </a:rPr>
              <a:t>علئ</a:t>
            </a:r>
          </a:p>
          <a:p>
            <a:r>
              <a:rPr lang="ar-SA" dirty="0">
                <a:cs typeface="Arial"/>
              </a:rPr>
              <a:t>أساس  منتظم مقابل العمل اومن خلال الاستثمارات </a:t>
            </a:r>
          </a:p>
          <a:p>
            <a:r>
              <a:rPr lang="ar-SA" dirty="0">
                <a:cs typeface="Arial"/>
              </a:rPr>
              <a:t>ا</a:t>
            </a:r>
          </a:p>
          <a:p>
            <a:r>
              <a:rPr lang="ar-SA" dirty="0">
                <a:cs typeface="Arial"/>
              </a:rPr>
              <a:t>التكاليف المتغيرة  التكاليف ا التي تتغير وفقا لعدد العناصر المباعة او المنتجة وهذه ترتبط مباشرة بإنتاج المنتج </a:t>
            </a:r>
          </a:p>
          <a:p>
            <a:endParaRPr lang="ar-SA" dirty="0">
              <a:cs typeface="Arial"/>
            </a:endParaRPr>
          </a:p>
          <a:p>
            <a:endParaRPr lang="ar-SA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A817-D0BA-ABBB-BBD4-95AC6E1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0918166" cy="6386393"/>
          </a:xfrm>
        </p:spPr>
        <p:txBody>
          <a:bodyPr/>
          <a:lstStyle/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D320-A20B-C422-FD88-9E25903367A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325530" y="784572"/>
            <a:ext cx="10271187" cy="4437601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ومع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لدكليف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المذكمة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يفا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صافي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الربح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صافي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الربح</a:t>
            </a:r>
            <a:r>
              <a:rPr lang="en-US" dirty="0">
                <a:cs typeface="Calibri"/>
              </a:rPr>
              <a:t> 13000</a:t>
            </a:r>
          </a:p>
          <a:p>
            <a:r>
              <a:rPr lang="en-US" dirty="0" err="1">
                <a:cs typeface="Calibri"/>
              </a:rPr>
              <a:t>اهمية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ولايرادت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ولارباح</a:t>
            </a:r>
            <a:r>
              <a:rPr lang="en-US" dirty="0">
                <a:cs typeface="Calibri"/>
              </a:rPr>
              <a:t>  8000</a:t>
            </a:r>
          </a:p>
          <a:p>
            <a:r>
              <a:rPr lang="en-US" dirty="0" err="1">
                <a:cs typeface="Calibri"/>
              </a:rPr>
              <a:t>لاهمية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انشاء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المشروع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الايرادت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انجاز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العمد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والارباح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اساس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المشروع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ولانجاز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الاهم</a:t>
            </a:r>
            <a:r>
              <a:rPr lang="en-US" dirty="0">
                <a:cs typeface="Calibri"/>
              </a:rPr>
              <a:t> 1500</a:t>
            </a:r>
          </a:p>
          <a:p>
            <a:r>
              <a:rPr lang="en-US" dirty="0" err="1">
                <a:cs typeface="Calibri"/>
              </a:rPr>
              <a:t>فحص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المومات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المقدمةلتقد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عدمن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التوصات</a:t>
            </a:r>
            <a:r>
              <a:rPr lang="en-US" dirty="0">
                <a:cs typeface="Calibri"/>
              </a:rPr>
              <a:t> 3000</a:t>
            </a:r>
          </a:p>
          <a:p>
            <a:r>
              <a:rPr lang="en-US" dirty="0" err="1">
                <a:cs typeface="Calibri"/>
              </a:rPr>
              <a:t>يحب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تسعاالا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ادات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وزيادت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ار</a:t>
            </a:r>
            <a:r>
              <a:rPr lang="en-US" dirty="0">
                <a:cs typeface="Calibri"/>
              </a:rPr>
              <a:t> 200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3C2EC-BD97-6FD2-1B8F-568C3DF81A2F}"/>
              </a:ext>
            </a:extLst>
          </p:cNvPr>
          <p:cNvSpPr txBox="1"/>
          <p:nvPr/>
        </p:nvSpPr>
        <p:spPr>
          <a:xfrm>
            <a:off x="1531189" y="4000031"/>
            <a:ext cx="8464826" cy="364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1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21D4-5EAC-0C29-E3B2-F32C0567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B10-40C5-BD2B-BE34-2424B15B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الثابتة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التي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تنطوي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عليها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ادارة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ولكن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ولاتتغير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تغير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عددالعناصر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المباعة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المنتجة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مثيل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المطام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البيزاء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التولت</a:t>
            </a:r>
            <a:r>
              <a:rPr lang="en-US" dirty="0">
                <a:cs typeface="Calibri"/>
              </a:rPr>
              <a:t>  </a:t>
            </a:r>
            <a:r>
              <a:rPr lang="en-US" dirty="0" err="1">
                <a:cs typeface="Calibri"/>
              </a:rPr>
              <a:t>مكيفت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الكهرباء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74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EFF9-E124-E006-DE48-21D5CC1B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F77F-099A-49E8-D944-9FA30E65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47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FB82-A617-CE55-5F56-940CDE82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A3D0-3040-5AB2-4D1D-49AE351C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lnSpcReduction="10000"/>
          </a:bodyPr>
          <a:lstStyle/>
          <a:p>
            <a:r>
              <a:rPr lang="en-US" dirty="0" err="1">
                <a:cs typeface="Calibri"/>
              </a:rPr>
              <a:t>هامش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الامان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الفرق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بين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نقطة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التعادل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ومخرجات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المبيعات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المقدرة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المبلغ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الذي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يمكن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تنخفض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المبيعات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قبل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الوصول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نقطة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التعادل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نقطة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التعادل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هذه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النقطة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يتجاوز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خط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ايرادات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المبيعات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خط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التكلفة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الاجمالية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خلال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قراءة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المخطط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يمكنك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تحديد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عددالمبيعات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الازمه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للنشاط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التجاري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لتحقيق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نقطة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التعادل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الربح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الخسارة</a:t>
            </a:r>
            <a:r>
              <a:rPr lang="en-US" dirty="0">
                <a:cs typeface="Calibri"/>
              </a:rPr>
              <a:t>   </a:t>
            </a:r>
            <a:r>
              <a:rPr lang="en-US" dirty="0" err="1">
                <a:cs typeface="Calibri"/>
              </a:rPr>
              <a:t>علي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يمين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خط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التعادل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تكون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ايرادات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المبيعات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اكبر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اجمالي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وباالتالي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يحقق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النشاط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التجاري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يمكنك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ربحا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توضح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المسافة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بين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الخطين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مقدار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الربح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لكل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مستوئ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مستويات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المبيعات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6493230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5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6" baseType="lpstr">
      <vt:lpstr>نسق Office</vt:lpstr>
      <vt:lpstr>اسم الطالب راشد العشيبات التنبوء المالي النشاط رقم 1 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630</cp:revision>
  <dcterms:created xsi:type="dcterms:W3CDTF">2023-11-20T06:39:41Z</dcterms:created>
  <dcterms:modified xsi:type="dcterms:W3CDTF">2023-11-27T20:53:27Z</dcterms:modified>
</cp:coreProperties>
</file>