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BC0E5-9802-AF44-E00F-2A7515B8D05A}" v="1" dt="2023-11-21T07:04:18.130"/>
    <p1510:client id="{BF7852D6-DB01-4242-9120-BBDA868C7146}" v="169" dt="2023-11-21T07:00:38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err="1">
                <a:ea typeface="Calibri Light"/>
                <a:cs typeface="Times New Roman"/>
              </a:rPr>
              <a:t>التنبوء</a:t>
            </a:r>
            <a:r>
              <a:rPr lang="ar-SA" dirty="0">
                <a:ea typeface="Calibri Light"/>
                <a:cs typeface="Times New Roman"/>
              </a:rPr>
              <a:t> المالي النشاط رقم 1</a:t>
            </a:r>
            <a:br>
              <a:rPr lang="ar-SA" dirty="0">
                <a:ea typeface="Calibri Light"/>
                <a:cs typeface="Times New Roman"/>
              </a:rPr>
            </a:br>
            <a:r>
              <a:rPr lang="ar-SA" dirty="0">
                <a:ea typeface="Calibri Light"/>
                <a:cs typeface="Times New Roman"/>
              </a:rPr>
              <a:t>الطالب سيف الدين </a:t>
            </a:r>
            <a:r>
              <a:rPr lang="ar-SA" dirty="0" err="1">
                <a:ea typeface="Calibri Light"/>
                <a:cs typeface="Times New Roman"/>
              </a:rPr>
              <a:t>اشتيوي</a:t>
            </a:r>
            <a:r>
              <a:rPr lang="ar-SA" dirty="0">
                <a:ea typeface="Calibri Light"/>
                <a:cs typeface="Times New Roman"/>
              </a:rPr>
              <a:t> 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ea typeface="Calibri"/>
                <a:cs typeface="Arial"/>
              </a:rPr>
              <a:t>مل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نسق Office</vt:lpstr>
      <vt:lpstr>التنبوء المالي النشاط رقم 1 الطالب سيف الدين اشتيوي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</cp:revision>
  <dcterms:created xsi:type="dcterms:W3CDTF">2023-11-21T06:19:17Z</dcterms:created>
  <dcterms:modified xsi:type="dcterms:W3CDTF">2023-11-27T20:42:35Z</dcterms:modified>
</cp:coreProperties>
</file>