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B5588-9CC7-46D3-AF57-4FE29DBC4080}" v="77" dt="2023-11-21T06:26:27.529"/>
    <p1510:client id="{ADF9C18A-CB4A-50D1-E750-38287EB308C2}" v="769" dt="2023-11-23T07:14:38.408"/>
    <p1510:client id="{CAACC738-6F80-D32B-163B-887B147989D5}" v="153" dt="2023-11-21T06:39:2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660D-49F7-360D-5074-1D957C5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الطالب</a:t>
            </a:r>
            <a:r>
              <a:rPr lang="en-US" dirty="0">
                <a:ea typeface="Calibri Light"/>
                <a:cs typeface="Calibri Light"/>
              </a:rPr>
              <a:t> : </a:t>
            </a:r>
            <a:r>
              <a:rPr lang="en-US" dirty="0" err="1">
                <a:ea typeface="Calibri Light"/>
                <a:cs typeface="Calibri Light"/>
              </a:rPr>
              <a:t>عدي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الرواحنه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ABD5-41A7-A7F3-5630-0B680C22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7AAE-1CC6-D5E4-2802-EFEAC2AA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الحل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F612-25BD-70F3-ABC7-B812F4B4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747" y="1566833"/>
            <a:ext cx="10515600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التكليف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بدء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التشغليت:التكايف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اللا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زمةلانشاءشركةقبل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بدءالعمل</a:t>
            </a:r>
            <a:r>
              <a:rPr lang="en-US" dirty="0">
                <a:ea typeface="Calibri"/>
                <a:cs typeface="Calibri"/>
              </a:rPr>
              <a:t> و </a:t>
            </a:r>
            <a:r>
              <a:rPr lang="en-US" err="1">
                <a:ea typeface="Calibri"/>
                <a:cs typeface="Calibri"/>
              </a:rPr>
              <a:t>الحصول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دخل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اتكالف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ايلومية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امتكبدة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ادارة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الاعمال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اتكل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ليف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اليو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المتكبده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ادرة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الا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عما</a:t>
            </a:r>
            <a:r>
              <a:rPr lang="en-US" dirty="0">
                <a:ea typeface="Calibri"/>
                <a:cs typeface="Calibri"/>
              </a:rPr>
              <a:t> ل  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الاموالا</a:t>
            </a:r>
            <a:r>
              <a:rPr lang="en-US" dirty="0">
                <a:ea typeface="Calibri"/>
                <a:cs typeface="Calibri"/>
              </a:rPr>
              <a:t> ا </a:t>
            </a:r>
            <a:r>
              <a:rPr lang="en-US" dirty="0" err="1">
                <a:ea typeface="Calibri"/>
                <a:cs typeface="Calibri"/>
              </a:rPr>
              <a:t>لمستمةخاصة</a:t>
            </a:r>
            <a:r>
              <a:rPr lang="en-US" dirty="0">
                <a:ea typeface="Calibri"/>
                <a:cs typeface="Calibri"/>
              </a:rPr>
              <a:t>    </a:t>
            </a:r>
          </a:p>
          <a:p>
            <a:r>
              <a:rPr lang="en-US" err="1">
                <a:ea typeface="Calibri"/>
                <a:cs typeface="Calibri"/>
              </a:rPr>
              <a:t>على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اساس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منتظم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مقابل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العمل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9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8295-7E2A-ACCD-4D60-30E7AD6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4FA-6F7D-7684-7939-06629F15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التكل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عدد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العناصر</a:t>
            </a:r>
          </a:p>
        </p:txBody>
      </p:sp>
    </p:spTree>
    <p:extLst>
      <p:ext uri="{BB962C8B-B14F-4D97-AF65-F5344CB8AC3E}">
        <p14:creationId xmlns:p14="http://schemas.microsoft.com/office/powerpoint/2010/main" val="251438878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الطالب : عدي الرواحنه</vt:lpstr>
      <vt:lpstr>الحل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436</cp:revision>
  <dcterms:created xsi:type="dcterms:W3CDTF">2023-11-21T06:20:02Z</dcterms:created>
  <dcterms:modified xsi:type="dcterms:W3CDTF">2023-11-27T19:45:40Z</dcterms:modified>
</cp:coreProperties>
</file>