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65C9F-449F-417D-8745-1EAF8CD3AEFD}" v="508" dt="2023-11-23T08:47:4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7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9090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384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976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012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041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809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4726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82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76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5447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163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D8A0-A39F-4AAD-B08F-7E7A2E358CB0}" type="datetimeFigureOut">
              <a:rPr lang="ar-SA" smtClean="0"/>
              <a:t>15/05/1445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4940-BEA5-45D2-AE71-0B0CD0253234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528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>
                <a:cs typeface="Times New Roman"/>
              </a:rPr>
              <a:t>الطالب محمد </a:t>
            </a:r>
            <a:r>
              <a:rPr lang="ar-SA" dirty="0" err="1">
                <a:cs typeface="Times New Roman"/>
              </a:rPr>
              <a:t>الجعارات</a:t>
            </a:r>
            <a:r>
              <a:rPr lang="ar-SA" dirty="0">
                <a:cs typeface="Times New Roman"/>
              </a:rPr>
              <a:t> </a:t>
            </a:r>
            <a:br>
              <a:rPr lang="ar-SA" dirty="0">
                <a:cs typeface="Times New Roman"/>
              </a:rPr>
            </a:br>
            <a:r>
              <a:rPr lang="ar-SA" dirty="0" err="1">
                <a:cs typeface="Times New Roman"/>
              </a:rPr>
              <a:t>التنبوء</a:t>
            </a:r>
            <a:r>
              <a:rPr lang="ar-SA" dirty="0">
                <a:cs typeface="Times New Roman"/>
              </a:rPr>
              <a:t> المالي نشاط رقم 1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1" anchor="t">
            <a:normAutofit/>
          </a:bodyPr>
          <a:lstStyle/>
          <a:p>
            <a:r>
              <a:rPr lang="en-US" err="1">
                <a:cs typeface="Calibri"/>
              </a:rPr>
              <a:t>تكا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ايف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بدء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التشغيل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التكا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ايف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اللازمة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ال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نشاء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شركة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قبل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بدء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العمل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والحصول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عاى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ايدخل</a:t>
            </a:r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1FDF-5746-633B-002E-F63E2458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Calibri Light"/>
              </a:rPr>
              <a:t>عندم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يبدا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الاشخاص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شركة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جديدة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قد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تكون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هنا</a:t>
            </a:r>
            <a:r>
              <a:rPr lang="en-US" dirty="0">
                <a:cs typeface="Calibri Light"/>
              </a:rPr>
              <a:t> ك </a:t>
            </a:r>
            <a:r>
              <a:rPr lang="en-US" dirty="0" err="1">
                <a:cs typeface="Calibri Light"/>
              </a:rPr>
              <a:t>عنا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صر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يحتاجون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اليها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قبل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يتمكنوا</a:t>
            </a:r>
            <a:br>
              <a:rPr lang="en-US" dirty="0">
                <a:cs typeface="Calibri Light"/>
              </a:rPr>
            </a:br>
            <a:r>
              <a:rPr lang="en-US" dirty="0" err="1">
                <a:cs typeface="Calibri Light"/>
              </a:rPr>
              <a:t>من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بدء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التجارة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والتعامل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5579-BA4C-F526-4199-58D5480B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0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923F-B7D9-F10A-E784-5EAF60F3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يتم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دفع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تكا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ايف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بدء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التشغيل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قبل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تاقي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اي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دخل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وب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2C60-B60A-9789-CB4A-74ED7B74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5110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شاشة عريضة</PresentationFormat>
  <Paragraphs>0</Paragraphs>
  <Slides>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4" baseType="lpstr">
      <vt:lpstr>نسق Office</vt:lpstr>
      <vt:lpstr>الطالب محمد الجعارات  التنبوء المالي نشاط رقم 1</vt:lpstr>
      <vt:lpstr>عندم يبدا الاشخاص شركة جديدة قد تكون هنا ك عنا صر يحتاجون اليها قبل ان يتمكنوا من بدء التجارة والتعامل</vt:lpstr>
      <vt:lpstr>يتم دفع تكا ايف بدء التشغيل قبل تاقي اي دخل وب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2023-11-23T08:07:56Z</dcterms:created>
  <dcterms:modified xsi:type="dcterms:W3CDTF">2023-11-27T20:20:38Z</dcterms:modified>
</cp:coreProperties>
</file>