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B3FC7-1D23-4FE1-93D8-E9ACF94C08AD}" v="603" dt="2023-11-23T06:52:40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>
                <a:ea typeface="Calibri Light"/>
                <a:cs typeface="Times New Roman"/>
              </a:rPr>
              <a:t>الطالب : وليد خلف </a:t>
            </a:r>
            <a:r>
              <a:rPr lang="ar-SA" dirty="0" err="1">
                <a:ea typeface="Calibri Light"/>
                <a:cs typeface="Times New Roman"/>
              </a:rPr>
              <a:t>النوايشه</a:t>
            </a:r>
            <a:r>
              <a:rPr lang="ar-SA" dirty="0">
                <a:ea typeface="Calibri Light"/>
                <a:cs typeface="Times New Roman"/>
              </a:rPr>
              <a:t> نشاط1</a:t>
            </a:r>
            <a:endParaRPr lang="ar-SA" dirty="0" err="1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endParaRPr lang="ar-SA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5325-8817-B4FA-05BD-F75CB668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الحل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270B-10F1-5665-FF40-F2DF4C84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تكليف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بدء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التشغيل</a:t>
            </a:r>
            <a:r>
              <a:rPr lang="en-US" dirty="0">
                <a:ea typeface="Calibri"/>
                <a:cs typeface="Calibri"/>
              </a:rPr>
              <a:t>  </a:t>
            </a:r>
            <a:r>
              <a:rPr lang="en-US" err="1">
                <a:ea typeface="Calibri"/>
                <a:cs typeface="Calibri"/>
              </a:rPr>
              <a:t>غير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المباشرة</a:t>
            </a:r>
            <a:r>
              <a:rPr lang="en-US" dirty="0">
                <a:ea typeface="Calibri"/>
                <a:cs typeface="Calibri"/>
              </a:rPr>
              <a:t>  </a:t>
            </a:r>
            <a:r>
              <a:rPr lang="en-US" err="1">
                <a:ea typeface="Calibri"/>
                <a:cs typeface="Calibri"/>
              </a:rPr>
              <a:t>اتتكا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ليف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التي</a:t>
            </a:r>
            <a:r>
              <a:rPr lang="en-US">
                <a:ea typeface="Calibri"/>
                <a:cs typeface="Calibri"/>
              </a:rPr>
              <a:t> 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تنطوى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عايالا</a:t>
            </a:r>
            <a:r>
              <a:rPr lang="en-US" dirty="0">
                <a:ea typeface="Calibri"/>
                <a:cs typeface="Calibri"/>
              </a:rPr>
              <a:t>  </a:t>
            </a:r>
            <a:r>
              <a:rPr lang="en-US" dirty="0" err="1">
                <a:ea typeface="Calibri"/>
                <a:cs typeface="Calibri"/>
              </a:rPr>
              <a:t>ادارة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الثر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كة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ولكن</a:t>
            </a:r>
            <a:r>
              <a:rPr lang="en-US" dirty="0">
                <a:ea typeface="Calibri"/>
                <a:cs typeface="Calibri"/>
              </a:rPr>
              <a:t> 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خارج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نطا</a:t>
            </a:r>
            <a:r>
              <a:rPr lang="en-US" dirty="0">
                <a:ea typeface="Calibri"/>
                <a:cs typeface="Calibri"/>
              </a:rPr>
              <a:t> ق </a:t>
            </a:r>
            <a:r>
              <a:rPr lang="en-US" dirty="0" err="1">
                <a:ea typeface="Calibri"/>
                <a:cs typeface="Calibri"/>
              </a:rPr>
              <a:t>الانتاج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الفه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91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8521-6769-27AB-A918-741F5687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اتكا</a:t>
            </a:r>
            <a:r>
              <a:rPr lang="en-US" dirty="0">
                <a:ea typeface="Calibri Light"/>
                <a:cs typeface="Calibri Light"/>
              </a:rPr>
              <a:t> </a:t>
            </a:r>
            <a:r>
              <a:rPr lang="en-US" dirty="0" err="1">
                <a:ea typeface="Calibri Light"/>
                <a:cs typeface="Calibri Light"/>
              </a:rPr>
              <a:t>ليف</a:t>
            </a:r>
            <a:r>
              <a:rPr lang="en-US" dirty="0">
                <a:ea typeface="Calibri Light"/>
                <a:cs typeface="Calibri Light"/>
              </a:rPr>
              <a:t> </a:t>
            </a:r>
            <a:r>
              <a:rPr lang="en-US" dirty="0" err="1">
                <a:ea typeface="Calibri Light"/>
                <a:cs typeface="Calibri Light"/>
              </a:rPr>
              <a:t>المتغيرة</a:t>
            </a:r>
            <a:r>
              <a:rPr lang="en-US" dirty="0">
                <a:ea typeface="Calibri Light"/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8A9E-355B-9E59-5AEA-5A71926F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Calibri"/>
                <a:cs typeface="Calibri"/>
              </a:rPr>
              <a:t>التكاشرة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اتكاايف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ااتي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تتفير</a:t>
            </a:r>
            <a:r>
              <a:rPr lang="en-US">
                <a:ea typeface="Calibri"/>
                <a:cs typeface="Calibri"/>
              </a:rPr>
              <a:t> 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err="1">
                <a:ea typeface="Calibri"/>
                <a:cs typeface="Calibri"/>
              </a:rPr>
              <a:t>وفقا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لهدد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الحناصلر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المبا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عه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او</a:t>
            </a:r>
            <a:r>
              <a:rPr lang="en-US" dirty="0">
                <a:ea typeface="Calibri"/>
                <a:cs typeface="Calibri"/>
              </a:rPr>
              <a:t> 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err="1">
                <a:ea typeface="Calibri"/>
                <a:cs typeface="Calibri"/>
              </a:rPr>
              <a:t>امنتجه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وهذة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ترتبط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مبا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شرة</a:t>
            </a:r>
            <a:r>
              <a:rPr lang="en-US">
                <a:ea typeface="Calibri"/>
                <a:cs typeface="Calibri"/>
              </a:rPr>
              <a:t> 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بانتاج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المنتج</a:t>
            </a:r>
          </a:p>
        </p:txBody>
      </p:sp>
    </p:spTree>
    <p:extLst>
      <p:ext uri="{BB962C8B-B14F-4D97-AF65-F5344CB8AC3E}">
        <p14:creationId xmlns:p14="http://schemas.microsoft.com/office/powerpoint/2010/main" val="374147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B611-0B78-40ED-1810-92786EBC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التكا</a:t>
            </a:r>
            <a:r>
              <a:rPr lang="en-US" dirty="0">
                <a:ea typeface="Calibri Light"/>
                <a:cs typeface="Calibri Light"/>
              </a:rPr>
              <a:t> </a:t>
            </a:r>
            <a:r>
              <a:rPr lang="en-US" dirty="0" err="1">
                <a:ea typeface="Calibri Light"/>
                <a:cs typeface="Calibri Light"/>
              </a:rPr>
              <a:t>ايف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الثابتهة</a:t>
            </a:r>
            <a:r>
              <a:rPr lang="en-US" dirty="0">
                <a:ea typeface="Calibri Light"/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4A4D-B1FC-0560-3C2B-27C3B0ED7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التكليف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تنطوي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عليه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ادارت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الشركة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ولكن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خارج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نطاق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الأنتاج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الفعلي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للمنتج</a:t>
            </a:r>
            <a:r>
              <a:rPr lang="en-US" dirty="0">
                <a:ea typeface="Calibri"/>
                <a:cs typeface="Calibri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7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E427-D3AE-1D1B-2C5B-27924623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التكليف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التشغيل</a:t>
            </a:r>
            <a:r>
              <a:rPr lang="en-US" dirty="0">
                <a:ea typeface="Calibri Light"/>
                <a:cs typeface="Calibri Ligh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F513-7814-42A1-4AF3-6A6EBB0D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التكليف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اليومية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المتكبده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في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ادرة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الأعمل</a:t>
            </a:r>
            <a:r>
              <a:rPr lang="en-US" dirty="0">
                <a:ea typeface="Calibri"/>
                <a:cs typeface="Calibri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5795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5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6" baseType="lpstr">
      <vt:lpstr>نسق Office</vt:lpstr>
      <vt:lpstr>الطالب : وليد خلف النوايشه نشاط1</vt:lpstr>
      <vt:lpstr>الحل</vt:lpstr>
      <vt:lpstr>اتكا ليف المتغيرة </vt:lpstr>
      <vt:lpstr>التكا ايف الثابتهة </vt:lpstr>
      <vt:lpstr>التكليف التشغيل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304</cp:revision>
  <dcterms:created xsi:type="dcterms:W3CDTF">2023-11-23T05:59:39Z</dcterms:created>
  <dcterms:modified xsi:type="dcterms:W3CDTF">2023-11-27T19:41:57Z</dcterms:modified>
</cp:coreProperties>
</file>