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D50E9-1CA5-9E4C-7781-113B08E045C4}" v="313" dt="2023-11-14T08:41:35.725"/>
    <p1510:client id="{F105CDE5-30A8-4450-9EA1-D35F749AE385}" v="751" dt="2023-11-12T07:46:04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حسين الهويمل" userId="S::2001759077@jolearn.jo::5e8091d1-1c6f-41eb-82d2-4c4ec79405a0" providerId="AD" clId="Web-{F105CDE5-30A8-4450-9EA1-D35F749AE385}"/>
    <pc:docChg chg="addSld modSld addMainMaster delMainMaster">
      <pc:chgData name="حسين الهويمل" userId="S::2001759077@jolearn.jo::5e8091d1-1c6f-41eb-82d2-4c4ec79405a0" providerId="AD" clId="Web-{F105CDE5-30A8-4450-9EA1-D35F749AE385}" dt="2023-11-12T07:46:04.790" v="758" actId="20577"/>
      <pc:docMkLst>
        <pc:docMk/>
      </pc:docMkLst>
      <pc:sldChg chg="addSp delSp modSp mod setBg modClrScheme addAnim delAnim chgLayout">
        <pc:chgData name="حسين الهويمل" userId="S::2001759077@jolearn.jo::5e8091d1-1c6f-41eb-82d2-4c4ec79405a0" providerId="AD" clId="Web-{F105CDE5-30A8-4450-9EA1-D35F749AE385}" dt="2023-11-12T06:49:41.326" v="178" actId="14100"/>
        <pc:sldMkLst>
          <pc:docMk/>
          <pc:sldMk cId="1260572318" sldId="256"/>
        </pc:sldMkLst>
        <pc:spChg chg="mod ord">
          <ac:chgData name="حسين الهويمل" userId="S::2001759077@jolearn.jo::5e8091d1-1c6f-41eb-82d2-4c4ec79405a0" providerId="AD" clId="Web-{F105CDE5-30A8-4450-9EA1-D35F749AE385}" dt="2023-11-12T06:49:31.826" v="177" actId="1076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حسين الهويمل" userId="S::2001759077@jolearn.jo::5e8091d1-1c6f-41eb-82d2-4c4ec79405a0" providerId="AD" clId="Web-{F105CDE5-30A8-4450-9EA1-D35F749AE385}" dt="2023-11-12T06:49:41.326" v="178" actId="14100"/>
          <ac:spMkLst>
            <pc:docMk/>
            <pc:sldMk cId="1260572318" sldId="256"/>
            <ac:spMk id="3" creationId="{00000000-0000-0000-0000-000000000000}"/>
          </ac:spMkLst>
        </pc:spChg>
        <pc:spChg chg="add del">
          <ac:chgData name="حسين الهويمل" userId="S::2001759077@jolearn.jo::5e8091d1-1c6f-41eb-82d2-4c4ec79405a0" providerId="AD" clId="Web-{F105CDE5-30A8-4450-9EA1-D35F749AE385}" dt="2023-11-12T06:47:33.927" v="127"/>
          <ac:spMkLst>
            <pc:docMk/>
            <pc:sldMk cId="1260572318" sldId="256"/>
            <ac:spMk id="9" creationId="{7A18C9FB-EC4C-4DAE-8F7D-C6E5AF607958}"/>
          </ac:spMkLst>
        </pc:spChg>
        <pc:spChg chg="add del">
          <ac:chgData name="حسين الهويمل" userId="S::2001759077@jolearn.jo::5e8091d1-1c6f-41eb-82d2-4c4ec79405a0" providerId="AD" clId="Web-{F105CDE5-30A8-4450-9EA1-D35F749AE385}" dt="2023-11-12T06:47:33.927" v="127"/>
          <ac:spMkLst>
            <pc:docMk/>
            <pc:sldMk cId="1260572318" sldId="256"/>
            <ac:spMk id="11" creationId="{3B2B1500-BB55-471C-8A9E-67288297ECE1}"/>
          </ac:spMkLst>
        </pc:spChg>
        <pc:spChg chg="add del">
          <ac:chgData name="حسين الهويمل" userId="S::2001759077@jolearn.jo::5e8091d1-1c6f-41eb-82d2-4c4ec79405a0" providerId="AD" clId="Web-{F105CDE5-30A8-4450-9EA1-D35F749AE385}" dt="2023-11-12T06:47:33.927" v="127"/>
          <ac:spMkLst>
            <pc:docMk/>
            <pc:sldMk cId="1260572318" sldId="256"/>
            <ac:spMk id="13" creationId="{3045E22C-A99D-41BB-AF14-EF1B1E745A70}"/>
          </ac:spMkLst>
        </pc:spChg>
        <pc:spChg chg="add del">
          <ac:chgData name="حسين الهويمل" userId="S::2001759077@jolearn.jo::5e8091d1-1c6f-41eb-82d2-4c4ec79405a0" providerId="AD" clId="Web-{F105CDE5-30A8-4450-9EA1-D35F749AE385}" dt="2023-11-12T06:47:37.177" v="133"/>
          <ac:spMkLst>
            <pc:docMk/>
            <pc:sldMk cId="1260572318" sldId="256"/>
            <ac:spMk id="15" creationId="{AFD23066-E0E4-4A0C-B554-B9F2A919124B}"/>
          </ac:spMkLst>
        </pc:spChg>
        <pc:spChg chg="add del">
          <ac:chgData name="حسين الهويمل" userId="S::2001759077@jolearn.jo::5e8091d1-1c6f-41eb-82d2-4c4ec79405a0" providerId="AD" clId="Web-{F105CDE5-30A8-4450-9EA1-D35F749AE385}" dt="2023-11-12T06:47:37.177" v="133"/>
          <ac:spMkLst>
            <pc:docMk/>
            <pc:sldMk cId="1260572318" sldId="256"/>
            <ac:spMk id="16" creationId="{E5D2E6F5-4096-40AF-B31C-B6FBEEFFB122}"/>
          </ac:spMkLst>
        </pc:spChg>
        <pc:spChg chg="add">
          <ac:chgData name="حسين الهويمل" userId="S::2001759077@jolearn.jo::5e8091d1-1c6f-41eb-82d2-4c4ec79405a0" providerId="AD" clId="Web-{F105CDE5-30A8-4450-9EA1-D35F749AE385}" dt="2023-11-12T06:47:37.239" v="134"/>
          <ac:spMkLst>
            <pc:docMk/>
            <pc:sldMk cId="1260572318" sldId="256"/>
            <ac:spMk id="19" creationId="{7A18C9FB-EC4C-4DAE-8F7D-C6E5AF607958}"/>
          </ac:spMkLst>
        </pc:spChg>
        <pc:spChg chg="add">
          <ac:chgData name="حسين الهويمل" userId="S::2001759077@jolearn.jo::5e8091d1-1c6f-41eb-82d2-4c4ec79405a0" providerId="AD" clId="Web-{F105CDE5-30A8-4450-9EA1-D35F749AE385}" dt="2023-11-12T06:47:37.239" v="134"/>
          <ac:spMkLst>
            <pc:docMk/>
            <pc:sldMk cId="1260572318" sldId="256"/>
            <ac:spMk id="21" creationId="{3B2B1500-BB55-471C-8A9E-67288297ECE1}"/>
          </ac:spMkLst>
        </pc:spChg>
        <pc:spChg chg="add">
          <ac:chgData name="حسين الهويمل" userId="S::2001759077@jolearn.jo::5e8091d1-1c6f-41eb-82d2-4c4ec79405a0" providerId="AD" clId="Web-{F105CDE5-30A8-4450-9EA1-D35F749AE385}" dt="2023-11-12T06:47:37.239" v="134"/>
          <ac:spMkLst>
            <pc:docMk/>
            <pc:sldMk cId="1260572318" sldId="256"/>
            <ac:spMk id="22" creationId="{3045E22C-A99D-41BB-AF14-EF1B1E745A70}"/>
          </ac:spMkLst>
        </pc:spChg>
        <pc:picChg chg="add del">
          <ac:chgData name="حسين الهويمل" userId="S::2001759077@jolearn.jo::5e8091d1-1c6f-41eb-82d2-4c4ec79405a0" providerId="AD" clId="Web-{F105CDE5-30A8-4450-9EA1-D35F749AE385}" dt="2023-11-12T06:47:33.927" v="127"/>
          <ac:picMkLst>
            <pc:docMk/>
            <pc:sldMk cId="1260572318" sldId="256"/>
            <ac:picMk id="4" creationId="{85D2B690-8F79-C7FA-6513-84E55B455BE9}"/>
          </ac:picMkLst>
        </pc:picChg>
        <pc:picChg chg="add del">
          <ac:chgData name="حسين الهويمل" userId="S::2001759077@jolearn.jo::5e8091d1-1c6f-41eb-82d2-4c4ec79405a0" providerId="AD" clId="Web-{F105CDE5-30A8-4450-9EA1-D35F749AE385}" dt="2023-11-12T06:47:37.177" v="133"/>
          <ac:picMkLst>
            <pc:docMk/>
            <pc:sldMk cId="1260572318" sldId="256"/>
            <ac:picMk id="17" creationId="{CAA1AB31-A65E-63B1-9B9C-EDB2D53570EC}"/>
          </ac:picMkLst>
        </pc:picChg>
        <pc:picChg chg="add">
          <ac:chgData name="حسين الهويمل" userId="S::2001759077@jolearn.jo::5e8091d1-1c6f-41eb-82d2-4c4ec79405a0" providerId="AD" clId="Web-{F105CDE5-30A8-4450-9EA1-D35F749AE385}" dt="2023-11-12T06:47:37.239" v="134"/>
          <ac:picMkLst>
            <pc:docMk/>
            <pc:sldMk cId="1260572318" sldId="256"/>
            <ac:picMk id="20" creationId="{85D2B690-8F79-C7FA-6513-84E55B455BE9}"/>
          </ac:picMkLst>
        </pc:picChg>
      </pc:sldChg>
      <pc:sldChg chg="modSp new">
        <pc:chgData name="حسين الهويمل" userId="S::2001759077@jolearn.jo::5e8091d1-1c6f-41eb-82d2-4c4ec79405a0" providerId="AD" clId="Web-{F105CDE5-30A8-4450-9EA1-D35F749AE385}" dt="2023-11-12T07:18:28.495" v="573" actId="20577"/>
        <pc:sldMkLst>
          <pc:docMk/>
          <pc:sldMk cId="2187535329" sldId="257"/>
        </pc:sldMkLst>
        <pc:spChg chg="mod">
          <ac:chgData name="حسين الهويمل" userId="S::2001759077@jolearn.jo::5e8091d1-1c6f-41eb-82d2-4c4ec79405a0" providerId="AD" clId="Web-{F105CDE5-30A8-4450-9EA1-D35F749AE385}" dt="2023-11-12T06:50:06.812" v="186" actId="20577"/>
          <ac:spMkLst>
            <pc:docMk/>
            <pc:sldMk cId="2187535329" sldId="257"/>
            <ac:spMk id="2" creationId="{F0A4101C-A0EE-72C1-2B62-2265AB670D09}"/>
          </ac:spMkLst>
        </pc:spChg>
        <pc:spChg chg="mod">
          <ac:chgData name="حسين الهويمل" userId="S::2001759077@jolearn.jo::5e8091d1-1c6f-41eb-82d2-4c4ec79405a0" providerId="AD" clId="Web-{F105CDE5-30A8-4450-9EA1-D35F749AE385}" dt="2023-11-12T07:18:28.495" v="573" actId="20577"/>
          <ac:spMkLst>
            <pc:docMk/>
            <pc:sldMk cId="2187535329" sldId="257"/>
            <ac:spMk id="3" creationId="{9B091118-E2C6-4B5F-7E53-43192046E63D}"/>
          </ac:spMkLst>
        </pc:spChg>
      </pc:sldChg>
      <pc:sldChg chg="modSp new">
        <pc:chgData name="حسين الهويمل" userId="S::2001759077@jolearn.jo::5e8091d1-1c6f-41eb-82d2-4c4ec79405a0" providerId="AD" clId="Web-{F105CDE5-30A8-4450-9EA1-D35F749AE385}" dt="2023-11-12T07:29:18.575" v="684" actId="20577"/>
        <pc:sldMkLst>
          <pc:docMk/>
          <pc:sldMk cId="1085158117" sldId="258"/>
        </pc:sldMkLst>
        <pc:spChg chg="mod">
          <ac:chgData name="حسين الهويمل" userId="S::2001759077@jolearn.jo::5e8091d1-1c6f-41eb-82d2-4c4ec79405a0" providerId="AD" clId="Web-{F105CDE5-30A8-4450-9EA1-D35F749AE385}" dt="2023-11-12T07:29:18.575" v="684" actId="20577"/>
          <ac:spMkLst>
            <pc:docMk/>
            <pc:sldMk cId="1085158117" sldId="258"/>
            <ac:spMk id="2" creationId="{1638BF2B-7033-8DB7-673D-465F65129134}"/>
          </ac:spMkLst>
        </pc:spChg>
      </pc:sldChg>
      <pc:sldChg chg="modSp new">
        <pc:chgData name="حسين الهويمل" userId="S::2001759077@jolearn.jo::5e8091d1-1c6f-41eb-82d2-4c4ec79405a0" providerId="AD" clId="Web-{F105CDE5-30A8-4450-9EA1-D35F749AE385}" dt="2023-11-12T07:46:04.790" v="758" actId="20577"/>
        <pc:sldMkLst>
          <pc:docMk/>
          <pc:sldMk cId="3864019805" sldId="259"/>
        </pc:sldMkLst>
        <pc:spChg chg="mod">
          <ac:chgData name="حسين الهويمل" userId="S::2001759077@jolearn.jo::5e8091d1-1c6f-41eb-82d2-4c4ec79405a0" providerId="AD" clId="Web-{F105CDE5-30A8-4450-9EA1-D35F749AE385}" dt="2023-11-12T07:30:02.327" v="690" actId="20577"/>
          <ac:spMkLst>
            <pc:docMk/>
            <pc:sldMk cId="3864019805" sldId="259"/>
            <ac:spMk id="2" creationId="{7D39B2F4-3C45-3A62-B849-AB56F0FF194F}"/>
          </ac:spMkLst>
        </pc:spChg>
        <pc:spChg chg="mod">
          <ac:chgData name="حسين الهويمل" userId="S::2001759077@jolearn.jo::5e8091d1-1c6f-41eb-82d2-4c4ec79405a0" providerId="AD" clId="Web-{F105CDE5-30A8-4450-9EA1-D35F749AE385}" dt="2023-11-12T07:46:04.790" v="758" actId="20577"/>
          <ac:spMkLst>
            <pc:docMk/>
            <pc:sldMk cId="3864019805" sldId="259"/>
            <ac:spMk id="3" creationId="{67FDE41E-FEC9-B1D1-7F7C-A7676DE7CCD6}"/>
          </ac:spMkLst>
        </pc:spChg>
      </pc:sldChg>
      <pc:sldMasterChg chg="add del addSldLayout delSldLayout">
        <pc:chgData name="حسين الهويمل" userId="S::2001759077@jolearn.jo::5e8091d1-1c6f-41eb-82d2-4c4ec79405a0" providerId="AD" clId="Web-{F105CDE5-30A8-4450-9EA1-D35F749AE385}" dt="2023-11-12T06:47:37.239" v="134"/>
        <pc:sldMasterMkLst>
          <pc:docMk/>
          <pc:sldMasterMk cId="2752863187" sldId="2147483648"/>
        </pc:sldMasterMkLst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090904801" sldId="2147483649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120129490" sldId="2147483650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260418960" sldId="2147483651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1348098011" sldId="2147483652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847266854" sldId="2147483653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95822195" sldId="2147483654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947601629" sldId="2147483655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1454477193" sldId="2147483656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616325025" sldId="2147483657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2238435716" sldId="2147483658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2752863187" sldId="2147483648"/>
            <pc:sldLayoutMk cId="3897630544" sldId="2147483659"/>
          </pc:sldLayoutMkLst>
        </pc:sldLayoutChg>
      </pc:sldMasterChg>
      <pc:sldMasterChg chg="add del replId addSldLayout delSldLayout">
        <pc:chgData name="حسين الهويمل" userId="S::2001759077@jolearn.jo::5e8091d1-1c6f-41eb-82d2-4c4ec79405a0" providerId="AD" clId="Web-{F105CDE5-30A8-4450-9EA1-D35F749AE385}" dt="2023-11-12T06:47:37.177" v="133"/>
        <pc:sldMasterMkLst>
          <pc:docMk/>
          <pc:sldMasterMk cId="19455388" sldId="2147483660"/>
        </pc:sldMasterMkLst>
        <pc:sldLayoutChg chg="add del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2395533659" sldId="2147483661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3151478468" sldId="2147483662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1347934967" sldId="2147483663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1153074632" sldId="2147483664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1774215145" sldId="2147483665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81387354" sldId="2147483666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4136672900" sldId="2147483667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3839304045" sldId="2147483668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4161685332" sldId="2147483669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3281143703" sldId="2147483670"/>
          </pc:sldLayoutMkLst>
        </pc:sldLayoutChg>
        <pc:sldLayoutChg chg="add del replId">
          <pc:chgData name="حسين الهويمل" userId="S::2001759077@jolearn.jo::5e8091d1-1c6f-41eb-82d2-4c4ec79405a0" providerId="AD" clId="Web-{F105CDE5-30A8-4450-9EA1-D35F749AE385}" dt="2023-11-12T06:47:37.177" v="133"/>
          <pc:sldLayoutMkLst>
            <pc:docMk/>
            <pc:sldMasterMk cId="19455388" sldId="2147483660"/>
            <pc:sldLayoutMk cId="2551127641" sldId="2147483671"/>
          </pc:sldLayoutMkLst>
        </pc:sldLayoutChg>
      </pc:sldMasterChg>
      <pc:sldMasterChg chg="add del addSldLayout delSldLayout">
        <pc:chgData name="حسين الهويمل" userId="S::2001759077@jolearn.jo::5e8091d1-1c6f-41eb-82d2-4c4ec79405a0" providerId="AD" clId="Web-{F105CDE5-30A8-4450-9EA1-D35F749AE385}" dt="2023-11-12T06:47:37.239" v="134"/>
        <pc:sldMasterMkLst>
          <pc:docMk/>
          <pc:sldMasterMk cId="1750967005" sldId="2147483673"/>
        </pc:sldMasterMkLst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581689906" sldId="2147483662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4024388643" sldId="2147483663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353217621" sldId="2147483664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1110528193" sldId="2147483665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343898472" sldId="2147483666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4267160218" sldId="2147483667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290785453" sldId="2147483668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843308951" sldId="2147483669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769435398" sldId="2147483670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189799854" sldId="2147483671"/>
          </pc:sldLayoutMkLst>
        </pc:sldLayoutChg>
        <pc:sldLayoutChg chg="add del">
          <pc:chgData name="حسين الهويمل" userId="S::2001759077@jolearn.jo::5e8091d1-1c6f-41eb-82d2-4c4ec79405a0" providerId="AD" clId="Web-{F105CDE5-30A8-4450-9EA1-D35F749AE385}" dt="2023-11-12T06:47:37.239" v="134"/>
          <pc:sldLayoutMkLst>
            <pc:docMk/>
            <pc:sldMasterMk cId="1750967005" sldId="2147483673"/>
            <pc:sldLayoutMk cId="4007243921" sldId="2147483672"/>
          </pc:sldLayoutMkLst>
        </pc:sldLayoutChg>
      </pc:sldMasterChg>
    </pc:docChg>
  </pc:docChgLst>
  <pc:docChgLst>
    <pc:chgData name="حسين الهويمل" userId="S::2001759077@jolearn.jo::5e8091d1-1c6f-41eb-82d2-4c4ec79405a0" providerId="AD" clId="Web-{CD5D50E9-1CA5-9E4C-7781-113B08E045C4}"/>
    <pc:docChg chg="addSld modSld">
      <pc:chgData name="حسين الهويمل" userId="S::2001759077@jolearn.jo::5e8091d1-1c6f-41eb-82d2-4c4ec79405a0" providerId="AD" clId="Web-{CD5D50E9-1CA5-9E4C-7781-113B08E045C4}" dt="2023-11-14T08:41:35.725" v="311" actId="20577"/>
      <pc:docMkLst>
        <pc:docMk/>
      </pc:docMkLst>
      <pc:sldChg chg="modSp new">
        <pc:chgData name="حسين الهويمل" userId="S::2001759077@jolearn.jo::5e8091d1-1c6f-41eb-82d2-4c4ec79405a0" providerId="AD" clId="Web-{CD5D50E9-1CA5-9E4C-7781-113B08E045C4}" dt="2023-11-14T08:41:35.725" v="311" actId="20577"/>
        <pc:sldMkLst>
          <pc:docMk/>
          <pc:sldMk cId="55068875" sldId="260"/>
        </pc:sldMkLst>
        <pc:spChg chg="mod">
          <ac:chgData name="حسين الهويمل" userId="S::2001759077@jolearn.jo::5e8091d1-1c6f-41eb-82d2-4c4ec79405a0" providerId="AD" clId="Web-{CD5D50E9-1CA5-9E4C-7781-113B08E045C4}" dt="2023-11-14T08:31:17.531" v="143" actId="20577"/>
          <ac:spMkLst>
            <pc:docMk/>
            <pc:sldMk cId="55068875" sldId="260"/>
            <ac:spMk id="2" creationId="{A5883999-FDE4-38F9-A6B9-39C50BE2E2B5}"/>
          </ac:spMkLst>
        </pc:spChg>
        <pc:spChg chg="mod">
          <ac:chgData name="حسين الهويمل" userId="S::2001759077@jolearn.jo::5e8091d1-1c6f-41eb-82d2-4c4ec79405a0" providerId="AD" clId="Web-{CD5D50E9-1CA5-9E4C-7781-113B08E045C4}" dt="2023-11-14T08:41:35.725" v="311" actId="20577"/>
          <ac:spMkLst>
            <pc:docMk/>
            <pc:sldMk cId="55068875" sldId="260"/>
            <ac:spMk id="3" creationId="{6821A50C-08FC-D5D1-19A4-5276AD1CA5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D2B690-8F79-C7FA-6513-84E55B45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3278038" y="2616679"/>
            <a:ext cx="6627962" cy="3579962"/>
          </a:xfrm>
        </p:spPr>
        <p:txBody>
          <a:bodyPr vert="horz" lIns="91440" tIns="45720" rIns="91440" bIns="45720" rtlCol="1" anchor="b">
            <a:normAutofit/>
          </a:bodyPr>
          <a:lstStyle/>
          <a:p>
            <a:pPr algn="l"/>
            <a:r>
              <a:rPr lang="ar-SA" dirty="0">
                <a:solidFill>
                  <a:srgbClr val="FFFFFF">
                    <a:alpha val="70000"/>
                  </a:srgbClr>
                </a:solidFill>
                <a:cs typeface="Arial"/>
              </a:rPr>
              <a:t>يعتبر القطاع الزراعي </a:t>
            </a:r>
            <a:r>
              <a:rPr lang="ar-SA" dirty="0" err="1">
                <a:solidFill>
                  <a:srgbClr val="FFFFFF">
                    <a:alpha val="70000"/>
                  </a:srgbClr>
                </a:solidFill>
                <a:cs typeface="Arial"/>
              </a:rPr>
              <a:t>مهمن</a:t>
            </a:r>
            <a:r>
              <a:rPr lang="ar-SA" dirty="0">
                <a:solidFill>
                  <a:srgbClr val="FFFFFF">
                    <a:alpha val="70000"/>
                  </a:srgbClr>
                </a:solidFill>
                <a:cs typeface="Arial"/>
              </a:rPr>
              <a:t> في  الأردن </a:t>
            </a: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629509" y="-475042"/>
            <a:ext cx="3881886" cy="2803584"/>
          </a:xfrm>
        </p:spPr>
        <p:txBody>
          <a:bodyPr>
            <a:normAutofit/>
          </a:bodyPr>
          <a:lstStyle/>
          <a:p>
            <a:pPr algn="l"/>
            <a:r>
              <a:rPr lang="ar-SA" sz="4400">
                <a:cs typeface="Times New Roman"/>
              </a:rPr>
              <a:t>مقدمةعن الزراعة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3999-FDE4-38F9-A6B9-39C50BE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العوامل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الخارجية</a:t>
            </a:r>
            <a:r>
              <a:rPr lang="en-US" dirty="0">
                <a:cs typeface="Calibri"/>
              </a:rPr>
              <a:t>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50C-08FC-D5D1-19A4-5276AD1C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يتناول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هذا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الموضوع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العوامل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الخارجية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التي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يمكن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توثر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علئ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الانشطة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والخيارات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التي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تتخذها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الشركة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يدرس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تحليل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بيستل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السياسي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والاقتصادي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ولاجتماعي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والتكنولوجي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والقنوني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والبيئي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العوامل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الخارجة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الريئسية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التي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يمكن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توثر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علئ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الشركات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و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يساعد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هذا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550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101C-A0EE-72C1-2B62-2265AB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المقدمه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1118-E2C6-4B5F-7E53-4319204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98" y="2156604"/>
            <a:ext cx="10668000" cy="3818083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الززاعة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او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لفلاحه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: </a:t>
            </a:r>
            <a:endParaRPr lang="en-US" dirty="0" err="1">
              <a:solidFill>
                <a:srgbClr val="FFFFFF">
                  <a:alpha val="70000"/>
                </a:srgbClr>
              </a:solidFill>
              <a:cs typeface="Calibri 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هي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عمليه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انتاج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لغذاء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لعلف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لياف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والسلع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اخرئ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عن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طريق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الشدبيه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النظام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للنبتات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والحيونات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علمه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زراعه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هي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محدد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لفعل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زرع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الخب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زرعا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بذور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وحرفث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دفن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الزراعه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قديما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الزراعه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كانت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تعني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الفلاحه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فقط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اما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الان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تعني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كب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الأنشطه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الأساسيه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للأنتاج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الغذاء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وجميع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التقنيات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المطلوبه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BF2B-7033-8DB7-673D-465F651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باسف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الزراعيه</a:t>
            </a:r>
            <a:r>
              <a:rPr lang="en-US" dirty="0">
                <a:cs typeface="Calibri"/>
              </a:rPr>
              <a:t> :</a:t>
            </a:r>
            <a:br>
              <a:rPr lang="en-US" dirty="0"/>
            </a:br>
            <a:r>
              <a:rPr lang="en-US" dirty="0" err="1">
                <a:cs typeface="Calibri"/>
              </a:rPr>
              <a:t>تقوم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بتلبية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احتياجات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المزارعين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الحشريه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والمبيدات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المبتكره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للفطريات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والأعشاب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حيث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تسعى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شركتنا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للحفاظ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التغذيه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ونوعية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الحياه</a:t>
            </a:r>
            <a:r>
              <a:rPr lang="en-US" dirty="0">
                <a:cs typeface="Calibri"/>
              </a:rPr>
              <a:t> 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A50C-A058-019B-E919-F4CFF7E9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B2F4-3C45-3A62-B849-AB56F0F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باسف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41E-FEC9-B1D1-7F7C-A7676DE7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الحجم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 .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cs typeface="Calibri Light"/>
              </a:rPr>
              <a:t>كبير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cs typeface="Calibri Light"/>
              </a:rPr>
              <a:t>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198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0F3F3"/>
      </a:lt2>
      <a:accent1>
        <a:srgbClr val="C35C4D"/>
      </a:accent1>
      <a:accent2>
        <a:srgbClr val="B13B5D"/>
      </a:accent2>
      <a:accent3>
        <a:srgbClr val="C34DA0"/>
      </a:accent3>
      <a:accent4>
        <a:srgbClr val="A33BB1"/>
      </a:accent4>
      <a:accent5>
        <a:srgbClr val="844DC3"/>
      </a:accent5>
      <a:accent6>
        <a:srgbClr val="4540B3"/>
      </a:accent6>
      <a:hlink>
        <a:srgbClr val="903FBF"/>
      </a:hlink>
      <a:folHlink>
        <a:srgbClr val="7F7F7F"/>
      </a:folHlink>
    </a:clrScheme>
    <a:fontScheme name="Custom 4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PebbleVTI</vt:lpstr>
      <vt:lpstr>مقدمةعن الزراعة</vt:lpstr>
      <vt:lpstr>العوامل الخارجية    </vt:lpstr>
      <vt:lpstr>المقدمه</vt:lpstr>
      <vt:lpstr>شركة باسف الزراعيه : تقوم بتلبية احتياجات المزارعين من المبيدات الحشريه والمبيدات المبتكره للفطريات والأعشاب حيث تسعى شركتنا للحفاظ على التغذيه ونوعية الحياه  </vt:lpstr>
      <vt:lpstr>باسف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2023-11-12T06:35:26Z</dcterms:created>
  <dcterms:modified xsi:type="dcterms:W3CDTF">2023-11-14T08:41:36Z</dcterms:modified>
</cp:coreProperties>
</file>