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8" r:id="rId1"/>
  </p:sldMasterIdLst>
  <p:sldIdLst>
    <p:sldId id="258" r:id="rId2"/>
    <p:sldId id="259" r:id="rId3"/>
    <p:sldId id="261" r:id="rId4"/>
    <p:sldId id="260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B4DC9-6E5D-4FC8-8A99-B4538213A17C}" v="1234" dt="2023-11-26T08:04:07.558"/>
    <p1510:client id="{40E321DB-94EC-2D5C-056C-6A20B9F83E69}" v="244" dt="2023-11-27T06:24:39.725"/>
    <p1510:client id="{425F4503-CE24-FD84-68C4-6B129F72E2E4}" v="374" dt="2023-11-27T07:03:36.495"/>
    <p1510:client id="{5F26B149-C1E9-1F64-850D-19EB23575392}" v="343" dt="2023-11-26T08:32:39.105"/>
    <p1510:client id="{7E49F6A5-AFB2-C2EE-7F30-E9BA0F5E4BC3}" v="2" dt="2023-12-04T06:35:54.509"/>
    <p1510:client id="{A05818D4-DD3A-0646-CABA-9AA92738E019}" v="13" dt="2023-11-28T05:45:45.754"/>
    <p1510:client id="{B3FCB208-F903-1469-591B-D98DD951050A}" v="22" dt="2023-11-27T06:36:52.408"/>
    <p1510:client id="{D616FFB5-2789-2AC3-FEBA-E9ACB7106509}" v="755" dt="2023-11-28T07:18:51.471"/>
    <p1510:client id="{DE63783B-2285-E05F-786D-C14358F55308}" v="759" dt="2023-11-28T06:33:17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سليمان العشيبات" userId="S::2001585965@jolearn.jo::de0776e0-2c23-4e93-87d7-e8a8c040639f" providerId="AD" clId="Web-{253B4DC9-6E5D-4FC8-8A99-B4538213A17C}"/>
    <pc:docChg chg="addSld delSld modSld sldOrd">
      <pc:chgData name="سليمان العشيبات" userId="S::2001585965@jolearn.jo::de0776e0-2c23-4e93-87d7-e8a8c040639f" providerId="AD" clId="Web-{253B4DC9-6E5D-4FC8-8A99-B4538213A17C}" dt="2023-11-26T08:04:07.558" v="1248" actId="20577"/>
      <pc:docMkLst>
        <pc:docMk/>
      </pc:docMkLst>
      <pc:sldChg chg="modSp del">
        <pc:chgData name="سليمان العشيبات" userId="S::2001585965@jolearn.jo::de0776e0-2c23-4e93-87d7-e8a8c040639f" providerId="AD" clId="Web-{253B4DC9-6E5D-4FC8-8A99-B4538213A17C}" dt="2023-11-26T06:57:33.412" v="151"/>
        <pc:sldMkLst>
          <pc:docMk/>
          <pc:sldMk cId="1260572318" sldId="256"/>
        </pc:sldMkLst>
        <pc:spChg chg="mod">
          <ac:chgData name="سليمان العشيبات" userId="S::2001585965@jolearn.jo::de0776e0-2c23-4e93-87d7-e8a8c040639f" providerId="AD" clId="Web-{253B4DC9-6E5D-4FC8-8A99-B4538213A17C}" dt="2023-11-26T06:50:06.099" v="16" actId="20577"/>
          <ac:spMkLst>
            <pc:docMk/>
            <pc:sldMk cId="1260572318" sldId="256"/>
            <ac:spMk id="2" creationId="{00000000-0000-0000-0000-000000000000}"/>
          </ac:spMkLst>
        </pc:spChg>
      </pc:sldChg>
      <pc:sldChg chg="addSp delSp modSp new del mod setBg addAnim delAnim setClrOvrMap">
        <pc:chgData name="سليمان العشيبات" userId="S::2001585965@jolearn.jo::de0776e0-2c23-4e93-87d7-e8a8c040639f" providerId="AD" clId="Web-{253B4DC9-6E5D-4FC8-8A99-B4538213A17C}" dt="2023-11-26T07:10:44.270" v="428"/>
        <pc:sldMkLst>
          <pc:docMk/>
          <pc:sldMk cId="3966679185" sldId="257"/>
        </pc:sldMkLst>
        <pc:spChg chg="mod">
          <ac:chgData name="سليمان العشيبات" userId="S::2001585965@jolearn.jo::de0776e0-2c23-4e93-87d7-e8a8c040639f" providerId="AD" clId="Web-{253B4DC9-6E5D-4FC8-8A99-B4538213A17C}" dt="2023-11-26T06:51:58.791" v="45"/>
          <ac:spMkLst>
            <pc:docMk/>
            <pc:sldMk cId="3966679185" sldId="257"/>
            <ac:spMk id="2" creationId="{6C624272-7F43-A9C3-29E3-EE4830D66FC6}"/>
          </ac:spMkLst>
        </pc:spChg>
        <pc:spChg chg="mod">
          <ac:chgData name="سليمان العشيبات" userId="S::2001585965@jolearn.jo::de0776e0-2c23-4e93-87d7-e8a8c040639f" providerId="AD" clId="Web-{253B4DC9-6E5D-4FC8-8A99-B4538213A17C}" dt="2023-11-26T06:59:05.606" v="164" actId="20577"/>
          <ac:spMkLst>
            <pc:docMk/>
            <pc:sldMk cId="3966679185" sldId="257"/>
            <ac:spMk id="3" creationId="{8240CD31-C747-54FC-7A39-4DA4F7EEFED0}"/>
          </ac:spMkLst>
        </pc:spChg>
        <pc:spChg chg="add del">
          <ac:chgData name="سليمان العشيبات" userId="S::2001585965@jolearn.jo::de0776e0-2c23-4e93-87d7-e8a8c040639f" providerId="AD" clId="Web-{253B4DC9-6E5D-4FC8-8A99-B4538213A17C}" dt="2023-11-26T06:51:58.775" v="44"/>
          <ac:spMkLst>
            <pc:docMk/>
            <pc:sldMk cId="3966679185" sldId="257"/>
            <ac:spMk id="9" creationId="{0671A8AE-40A1-4631-A6B8-581AFF065482}"/>
          </ac:spMkLst>
        </pc:spChg>
        <pc:spChg chg="add del">
          <ac:chgData name="سليمان العشيبات" userId="S::2001585965@jolearn.jo::de0776e0-2c23-4e93-87d7-e8a8c040639f" providerId="AD" clId="Web-{253B4DC9-6E5D-4FC8-8A99-B4538213A17C}" dt="2023-11-26T06:51:58.775" v="44"/>
          <ac:spMkLst>
            <pc:docMk/>
            <pc:sldMk cId="3966679185" sldId="257"/>
            <ac:spMk id="11" creationId="{AB58EF07-17C2-48CF-ABB0-EEF1F17CB8F0}"/>
          </ac:spMkLst>
        </pc:spChg>
        <pc:spChg chg="add del">
          <ac:chgData name="سليمان العشيبات" userId="S::2001585965@jolearn.jo::de0776e0-2c23-4e93-87d7-e8a8c040639f" providerId="AD" clId="Web-{253B4DC9-6E5D-4FC8-8A99-B4538213A17C}" dt="2023-11-26T06:51:58.775" v="44"/>
          <ac:spMkLst>
            <pc:docMk/>
            <pc:sldMk cId="3966679185" sldId="257"/>
            <ac:spMk id="13" creationId="{AF2F604E-43BE-4DC3-B983-E071523364F8}"/>
          </ac:spMkLst>
        </pc:spChg>
        <pc:spChg chg="add del">
          <ac:chgData name="سليمان العشيبات" userId="S::2001585965@jolearn.jo::de0776e0-2c23-4e93-87d7-e8a8c040639f" providerId="AD" clId="Web-{253B4DC9-6E5D-4FC8-8A99-B4538213A17C}" dt="2023-11-26T06:51:58.775" v="44"/>
          <ac:spMkLst>
            <pc:docMk/>
            <pc:sldMk cId="3966679185" sldId="257"/>
            <ac:spMk id="15" creationId="{08C9B587-E65E-4B52-B37C-ABEBB6E87928}"/>
          </ac:spMkLst>
        </pc:spChg>
        <pc:spChg chg="add">
          <ac:chgData name="سليمان العشيبات" userId="S::2001585965@jolearn.jo::de0776e0-2c23-4e93-87d7-e8a8c040639f" providerId="AD" clId="Web-{253B4DC9-6E5D-4FC8-8A99-B4538213A17C}" dt="2023-11-26T06:51:58.791" v="45"/>
          <ac:spMkLst>
            <pc:docMk/>
            <pc:sldMk cId="3966679185" sldId="257"/>
            <ac:spMk id="17" creationId="{71B2258F-86CA-4D4D-8270-BC05FCDEBFB3}"/>
          </ac:spMkLst>
        </pc:spChg>
        <pc:picChg chg="add del">
          <ac:chgData name="سليمان العشيبات" userId="S::2001585965@jolearn.jo::de0776e0-2c23-4e93-87d7-e8a8c040639f" providerId="AD" clId="Web-{253B4DC9-6E5D-4FC8-8A99-B4538213A17C}" dt="2023-11-26T06:51:58.775" v="44"/>
          <ac:picMkLst>
            <pc:docMk/>
            <pc:sldMk cId="3966679185" sldId="257"/>
            <ac:picMk id="5" creationId="{1DC40D70-407A-B430-F724-4E6A306F9733}"/>
          </ac:picMkLst>
        </pc:picChg>
        <pc:picChg chg="add mod">
          <ac:chgData name="سليمان العشيبات" userId="S::2001585965@jolearn.jo::de0776e0-2c23-4e93-87d7-e8a8c040639f" providerId="AD" clId="Web-{253B4DC9-6E5D-4FC8-8A99-B4538213A17C}" dt="2023-11-26T07:10:30.816" v="427" actId="1076"/>
          <ac:picMkLst>
            <pc:docMk/>
            <pc:sldMk cId="3966679185" sldId="257"/>
            <ac:picMk id="18" creationId="{DC508E05-331E-5304-A7FC-B631626948DA}"/>
          </ac:picMkLst>
        </pc:picChg>
      </pc:sldChg>
      <pc:sldChg chg="addSp delSp modSp new mod ord setBg setClrOvrMap">
        <pc:chgData name="سليمان العشيبات" userId="S::2001585965@jolearn.jo::de0776e0-2c23-4e93-87d7-e8a8c040639f" providerId="AD" clId="Web-{253B4DC9-6E5D-4FC8-8A99-B4538213A17C}" dt="2023-11-26T07:10:24.847" v="426" actId="20577"/>
        <pc:sldMkLst>
          <pc:docMk/>
          <pc:sldMk cId="3245701486" sldId="258"/>
        </pc:sldMkLst>
        <pc:spChg chg="mod">
          <ac:chgData name="سليمان العشيبات" userId="S::2001585965@jolearn.jo::de0776e0-2c23-4e93-87d7-e8a8c040639f" providerId="AD" clId="Web-{253B4DC9-6E5D-4FC8-8A99-B4538213A17C}" dt="2023-11-26T07:00:38.685" v="214" actId="20577"/>
          <ac:spMkLst>
            <pc:docMk/>
            <pc:sldMk cId="3245701486" sldId="258"/>
            <ac:spMk id="2" creationId="{598E0ACA-B2C8-FE0F-D63B-5EE94B41AD7E}"/>
          </ac:spMkLst>
        </pc:spChg>
        <pc:spChg chg="add del">
          <ac:chgData name="سليمان العشيبات" userId="S::2001585965@jolearn.jo::de0776e0-2c23-4e93-87d7-e8a8c040639f" providerId="AD" clId="Web-{253B4DC9-6E5D-4FC8-8A99-B4538213A17C}" dt="2023-11-26T06:59:19.825" v="169"/>
          <ac:spMkLst>
            <pc:docMk/>
            <pc:sldMk cId="3245701486" sldId="258"/>
            <ac:spMk id="3" creationId="{53940A84-EDA4-DA02-C532-1AD1F155E6A3}"/>
          </ac:spMkLst>
        </pc:spChg>
        <pc:spChg chg="add del">
          <ac:chgData name="سليمان العشيبات" userId="S::2001585965@jolearn.jo::de0776e0-2c23-4e93-87d7-e8a8c040639f" providerId="AD" clId="Web-{253B4DC9-6E5D-4FC8-8A99-B4538213A17C}" dt="2023-11-26T06:59:19.825" v="168"/>
          <ac:spMkLst>
            <pc:docMk/>
            <pc:sldMk cId="3245701486" sldId="258"/>
            <ac:spMk id="8" creationId="{66B332A4-D438-4773-A77F-5ED49A448D9D}"/>
          </ac:spMkLst>
        </pc:spChg>
        <pc:spChg chg="add del">
          <ac:chgData name="سليمان العشيبات" userId="S::2001585965@jolearn.jo::de0776e0-2c23-4e93-87d7-e8a8c040639f" providerId="AD" clId="Web-{253B4DC9-6E5D-4FC8-8A99-B4538213A17C}" dt="2023-11-26T06:59:19.825" v="168"/>
          <ac:spMkLst>
            <pc:docMk/>
            <pc:sldMk cId="3245701486" sldId="258"/>
            <ac:spMk id="10" creationId="{DF9AD32D-FF05-44F4-BD4D-9CEE89B71EB9}"/>
          </ac:spMkLst>
        </pc:spChg>
        <pc:spChg chg="add">
          <ac:chgData name="سليمان العشيبات" userId="S::2001585965@jolearn.jo::de0776e0-2c23-4e93-87d7-e8a8c040639f" providerId="AD" clId="Web-{253B4DC9-6E5D-4FC8-8A99-B4538213A17C}" dt="2023-11-26T06:59:19.825" v="169"/>
          <ac:spMkLst>
            <pc:docMk/>
            <pc:sldMk cId="3245701486" sldId="258"/>
            <ac:spMk id="12" creationId="{081E4A58-353D-44AE-B2FC-2A74E2E400F7}"/>
          </ac:spMkLst>
        </pc:spChg>
        <pc:spChg chg="add">
          <ac:chgData name="سليمان العشيبات" userId="S::2001585965@jolearn.jo::de0776e0-2c23-4e93-87d7-e8a8c040639f" providerId="AD" clId="Web-{253B4DC9-6E5D-4FC8-8A99-B4538213A17C}" dt="2023-11-26T06:59:19.825" v="169"/>
          <ac:spMkLst>
            <pc:docMk/>
            <pc:sldMk cId="3245701486" sldId="258"/>
            <ac:spMk id="13" creationId="{1BB867FF-FC45-48F7-8104-F89BE54909F1}"/>
          </ac:spMkLst>
        </pc:spChg>
        <pc:spChg chg="add">
          <ac:chgData name="سليمان العشيبات" userId="S::2001585965@jolearn.jo::de0776e0-2c23-4e93-87d7-e8a8c040639f" providerId="AD" clId="Web-{253B4DC9-6E5D-4FC8-8A99-B4538213A17C}" dt="2023-11-26T06:59:19.825" v="169"/>
          <ac:spMkLst>
            <pc:docMk/>
            <pc:sldMk cId="3245701486" sldId="258"/>
            <ac:spMk id="14" creationId="{8BB56887-D0D5-4F0C-9E19-7247EB83C8B7}"/>
          </ac:spMkLst>
        </pc:spChg>
        <pc:spChg chg="add mod">
          <ac:chgData name="سليمان العشيبات" userId="S::2001585965@jolearn.jo::de0776e0-2c23-4e93-87d7-e8a8c040639f" providerId="AD" clId="Web-{253B4DC9-6E5D-4FC8-8A99-B4538213A17C}" dt="2023-11-26T07:10:24.847" v="426" actId="20577"/>
          <ac:spMkLst>
            <pc:docMk/>
            <pc:sldMk cId="3245701486" sldId="258"/>
            <ac:spMk id="15" creationId="{53940A84-EDA4-DA02-C532-1AD1F155E6A3}"/>
          </ac:spMkLst>
        </pc:spChg>
      </pc:sldChg>
      <pc:sldChg chg="modSp new">
        <pc:chgData name="سليمان العشيبات" userId="S::2001585965@jolearn.jo::de0776e0-2c23-4e93-87d7-e8a8c040639f" providerId="AD" clId="Web-{253B4DC9-6E5D-4FC8-8A99-B4538213A17C}" dt="2023-11-26T07:52:33.643" v="1066"/>
        <pc:sldMkLst>
          <pc:docMk/>
          <pc:sldMk cId="2659783660" sldId="259"/>
        </pc:sldMkLst>
        <pc:spChg chg="mod">
          <ac:chgData name="سليمان العشيبات" userId="S::2001585965@jolearn.jo::de0776e0-2c23-4e93-87d7-e8a8c040639f" providerId="AD" clId="Web-{253B4DC9-6E5D-4FC8-8A99-B4538213A17C}" dt="2023-11-26T07:14:58.851" v="457" actId="20577"/>
          <ac:spMkLst>
            <pc:docMk/>
            <pc:sldMk cId="2659783660" sldId="259"/>
            <ac:spMk id="2" creationId="{82F505A2-6C30-A5B2-5415-6B0D329857F5}"/>
          </ac:spMkLst>
        </pc:spChg>
        <pc:spChg chg="mod">
          <ac:chgData name="سليمان العشيبات" userId="S::2001585965@jolearn.jo::de0776e0-2c23-4e93-87d7-e8a8c040639f" providerId="AD" clId="Web-{253B4DC9-6E5D-4FC8-8A99-B4538213A17C}" dt="2023-11-26T07:52:33.643" v="1066"/>
          <ac:spMkLst>
            <pc:docMk/>
            <pc:sldMk cId="2659783660" sldId="259"/>
            <ac:spMk id="3" creationId="{BAB0EB6B-1275-DFCA-FA0D-14D78CB88FDE}"/>
          </ac:spMkLst>
        </pc:spChg>
      </pc:sldChg>
      <pc:sldChg chg="modSp new">
        <pc:chgData name="سليمان العشيبات" userId="S::2001585965@jolearn.jo::de0776e0-2c23-4e93-87d7-e8a8c040639f" providerId="AD" clId="Web-{253B4DC9-6E5D-4FC8-8A99-B4538213A17C}" dt="2023-11-26T08:04:07.558" v="1248" actId="20577"/>
        <pc:sldMkLst>
          <pc:docMk/>
          <pc:sldMk cId="1108466004" sldId="260"/>
        </pc:sldMkLst>
        <pc:spChg chg="mod">
          <ac:chgData name="سليمان العشيبات" userId="S::2001585965@jolearn.jo::de0776e0-2c23-4e93-87d7-e8a8c040639f" providerId="AD" clId="Web-{253B4DC9-6E5D-4FC8-8A99-B4538213A17C}" dt="2023-11-26T07:53:07.706" v="1078" actId="20577"/>
          <ac:spMkLst>
            <pc:docMk/>
            <pc:sldMk cId="1108466004" sldId="260"/>
            <ac:spMk id="2" creationId="{1AAF7379-F8A4-3AB7-59F8-B9DAD80A4F2C}"/>
          </ac:spMkLst>
        </pc:spChg>
        <pc:spChg chg="mod">
          <ac:chgData name="سليمان العشيبات" userId="S::2001585965@jolearn.jo::de0776e0-2c23-4e93-87d7-e8a8c040639f" providerId="AD" clId="Web-{253B4DC9-6E5D-4FC8-8A99-B4538213A17C}" dt="2023-11-26T08:04:07.558" v="1248" actId="20577"/>
          <ac:spMkLst>
            <pc:docMk/>
            <pc:sldMk cId="1108466004" sldId="260"/>
            <ac:spMk id="3" creationId="{086C25C0-5702-97AE-EC0B-9E9043613B99}"/>
          </ac:spMkLst>
        </pc:spChg>
      </pc:sldChg>
    </pc:docChg>
  </pc:docChgLst>
  <pc:docChgLst>
    <pc:chgData name="سليمان العشيبات" userId="S::2001585965@jolearn.jo::de0776e0-2c23-4e93-87d7-e8a8c040639f" providerId="AD" clId="Web-{5F26B149-C1E9-1F64-850D-19EB23575392}"/>
    <pc:docChg chg="addSld modSld">
      <pc:chgData name="سليمان العشيبات" userId="S::2001585965@jolearn.jo::de0776e0-2c23-4e93-87d7-e8a8c040639f" providerId="AD" clId="Web-{5F26B149-C1E9-1F64-850D-19EB23575392}" dt="2023-11-26T08:32:39.105" v="338" actId="20577"/>
      <pc:docMkLst>
        <pc:docMk/>
      </pc:docMkLst>
      <pc:sldChg chg="modSp">
        <pc:chgData name="سليمان العشيبات" userId="S::2001585965@jolearn.jo::de0776e0-2c23-4e93-87d7-e8a8c040639f" providerId="AD" clId="Web-{5F26B149-C1E9-1F64-850D-19EB23575392}" dt="2023-11-26T08:15:39.373" v="136" actId="14100"/>
        <pc:sldMkLst>
          <pc:docMk/>
          <pc:sldMk cId="1108466004" sldId="260"/>
        </pc:sldMkLst>
        <pc:spChg chg="mod">
          <ac:chgData name="سليمان العشيبات" userId="S::2001585965@jolearn.jo::de0776e0-2c23-4e93-87d7-e8a8c040639f" providerId="AD" clId="Web-{5F26B149-C1E9-1F64-850D-19EB23575392}" dt="2023-11-26T08:15:39.373" v="136" actId="14100"/>
          <ac:spMkLst>
            <pc:docMk/>
            <pc:sldMk cId="1108466004" sldId="260"/>
            <ac:spMk id="2" creationId="{1AAF7379-F8A4-3AB7-59F8-B9DAD80A4F2C}"/>
          </ac:spMkLst>
        </pc:spChg>
        <pc:spChg chg="mod">
          <ac:chgData name="سليمان العشيبات" userId="S::2001585965@jolearn.jo::de0776e0-2c23-4e93-87d7-e8a8c040639f" providerId="AD" clId="Web-{5F26B149-C1E9-1F64-850D-19EB23575392}" dt="2023-11-26T08:15:25.267" v="135" actId="20577"/>
          <ac:spMkLst>
            <pc:docMk/>
            <pc:sldMk cId="1108466004" sldId="260"/>
            <ac:spMk id="3" creationId="{086C25C0-5702-97AE-EC0B-9E9043613B99}"/>
          </ac:spMkLst>
        </pc:spChg>
      </pc:sldChg>
      <pc:sldChg chg="modSp new">
        <pc:chgData name="سليمان العشيبات" userId="S::2001585965@jolearn.jo::de0776e0-2c23-4e93-87d7-e8a8c040639f" providerId="AD" clId="Web-{5F26B149-C1E9-1F64-850D-19EB23575392}" dt="2023-11-26T08:32:39.105" v="338" actId="20577"/>
        <pc:sldMkLst>
          <pc:docMk/>
          <pc:sldMk cId="1930056609" sldId="261"/>
        </pc:sldMkLst>
        <pc:spChg chg="mod">
          <ac:chgData name="سليمان العشيبات" userId="S::2001585965@jolearn.jo::de0776e0-2c23-4e93-87d7-e8a8c040639f" providerId="AD" clId="Web-{5F26B149-C1E9-1F64-850D-19EB23575392}" dt="2023-11-26T08:21:20.304" v="142" actId="20577"/>
          <ac:spMkLst>
            <pc:docMk/>
            <pc:sldMk cId="1930056609" sldId="261"/>
            <ac:spMk id="2" creationId="{9015D1CA-73B0-DB64-21C3-329E23522051}"/>
          </ac:spMkLst>
        </pc:spChg>
        <pc:spChg chg="mod">
          <ac:chgData name="سليمان العشيبات" userId="S::2001585965@jolearn.jo::de0776e0-2c23-4e93-87d7-e8a8c040639f" providerId="AD" clId="Web-{5F26B149-C1E9-1F64-850D-19EB23575392}" dt="2023-11-26T08:32:39.105" v="338" actId="20577"/>
          <ac:spMkLst>
            <pc:docMk/>
            <pc:sldMk cId="1930056609" sldId="261"/>
            <ac:spMk id="3" creationId="{31CCD0D2-517E-7227-296C-6F53DF6E7B94}"/>
          </ac:spMkLst>
        </pc:spChg>
      </pc:sldChg>
    </pc:docChg>
  </pc:docChgLst>
  <pc:docChgLst>
    <pc:chgData name="سليمان العشيبات" userId="S::2001585965@jolearn.jo::de0776e0-2c23-4e93-87d7-e8a8c040639f" providerId="AD" clId="Web-{B3FCB208-F903-1469-591B-D98DD951050A}"/>
    <pc:docChg chg="addSld delSld modSld sldOrd addMainMaster delMainMaster">
      <pc:chgData name="سليمان العشيبات" userId="S::2001585965@jolearn.jo::de0776e0-2c23-4e93-87d7-e8a8c040639f" providerId="AD" clId="Web-{B3FCB208-F903-1469-591B-D98DD951050A}" dt="2023-11-27T06:36:52.408" v="23"/>
      <pc:docMkLst>
        <pc:docMk/>
      </pc:docMkLst>
      <pc:sldChg chg="modSp mod ord modClrScheme chgLayout">
        <pc:chgData name="سليمان العشيبات" userId="S::2001585965@jolearn.jo::de0776e0-2c23-4e93-87d7-e8a8c040639f" providerId="AD" clId="Web-{B3FCB208-F903-1469-591B-D98DD951050A}" dt="2023-11-27T06:32:57.868" v="13"/>
        <pc:sldMkLst>
          <pc:docMk/>
          <pc:sldMk cId="3245701486" sldId="258"/>
        </pc:sldMkLst>
        <pc:spChg chg="mod ord">
          <ac:chgData name="سليمان العشيبات" userId="S::2001585965@jolearn.jo::de0776e0-2c23-4e93-87d7-e8a8c040639f" providerId="AD" clId="Web-{B3FCB208-F903-1469-591B-D98DD951050A}" dt="2023-11-27T06:30:29.925" v="1"/>
          <ac:spMkLst>
            <pc:docMk/>
            <pc:sldMk cId="3245701486" sldId="258"/>
            <ac:spMk id="2" creationId="{598E0ACA-B2C8-FE0F-D63B-5EE94B41AD7E}"/>
          </ac:spMkLst>
        </pc:spChg>
        <pc:spChg chg="mod ord">
          <ac:chgData name="سليمان العشيبات" userId="S::2001585965@jolearn.jo::de0776e0-2c23-4e93-87d7-e8a8c040639f" providerId="AD" clId="Web-{B3FCB208-F903-1469-591B-D98DD951050A}" dt="2023-11-27T06:30:29.925" v="1"/>
          <ac:spMkLst>
            <pc:docMk/>
            <pc:sldMk cId="3245701486" sldId="258"/>
            <ac:spMk id="15" creationId="{53940A84-EDA4-DA02-C532-1AD1F155E6A3}"/>
          </ac:spMkLst>
        </pc:spChg>
      </pc:sldChg>
      <pc:sldChg chg="modSp mod ord modClrScheme chgLayout">
        <pc:chgData name="سليمان العشيبات" userId="S::2001585965@jolearn.jo::de0776e0-2c23-4e93-87d7-e8a8c040639f" providerId="AD" clId="Web-{B3FCB208-F903-1469-591B-D98DD951050A}" dt="2023-11-27T06:32:56.352" v="12"/>
        <pc:sldMkLst>
          <pc:docMk/>
          <pc:sldMk cId="2659783660" sldId="259"/>
        </pc:sldMkLst>
        <pc:spChg chg="mod ord">
          <ac:chgData name="سليمان العشيبات" userId="S::2001585965@jolearn.jo::de0776e0-2c23-4e93-87d7-e8a8c040639f" providerId="AD" clId="Web-{B3FCB208-F903-1469-591B-D98DD951050A}" dt="2023-11-27T06:30:29.925" v="1"/>
          <ac:spMkLst>
            <pc:docMk/>
            <pc:sldMk cId="2659783660" sldId="259"/>
            <ac:spMk id="2" creationId="{82F505A2-6C30-A5B2-5415-6B0D329857F5}"/>
          </ac:spMkLst>
        </pc:spChg>
        <pc:spChg chg="mod ord">
          <ac:chgData name="سليمان العشيبات" userId="S::2001585965@jolearn.jo::de0776e0-2c23-4e93-87d7-e8a8c040639f" providerId="AD" clId="Web-{B3FCB208-F903-1469-591B-D98DD951050A}" dt="2023-11-27T06:30:29.925" v="1"/>
          <ac:spMkLst>
            <pc:docMk/>
            <pc:sldMk cId="2659783660" sldId="259"/>
            <ac:spMk id="3" creationId="{BAB0EB6B-1275-DFCA-FA0D-14D78CB88FDE}"/>
          </ac:spMkLst>
        </pc:spChg>
      </pc:sldChg>
      <pc:sldChg chg="modSp mod ord modClrScheme chgLayout">
        <pc:chgData name="سليمان العشيبات" userId="S::2001585965@jolearn.jo::de0776e0-2c23-4e93-87d7-e8a8c040639f" providerId="AD" clId="Web-{B3FCB208-F903-1469-591B-D98DD951050A}" dt="2023-11-27T06:30:29.925" v="1"/>
        <pc:sldMkLst>
          <pc:docMk/>
          <pc:sldMk cId="1108466004" sldId="260"/>
        </pc:sldMkLst>
        <pc:spChg chg="mod ord">
          <ac:chgData name="سليمان العشيبات" userId="S::2001585965@jolearn.jo::de0776e0-2c23-4e93-87d7-e8a8c040639f" providerId="AD" clId="Web-{B3FCB208-F903-1469-591B-D98DD951050A}" dt="2023-11-27T06:30:29.925" v="1"/>
          <ac:spMkLst>
            <pc:docMk/>
            <pc:sldMk cId="1108466004" sldId="260"/>
            <ac:spMk id="2" creationId="{1AAF7379-F8A4-3AB7-59F8-B9DAD80A4F2C}"/>
          </ac:spMkLst>
        </pc:spChg>
        <pc:spChg chg="mod ord">
          <ac:chgData name="سليمان العشيبات" userId="S::2001585965@jolearn.jo::de0776e0-2c23-4e93-87d7-e8a8c040639f" providerId="AD" clId="Web-{B3FCB208-F903-1469-591B-D98DD951050A}" dt="2023-11-27T06:30:29.925" v="1"/>
          <ac:spMkLst>
            <pc:docMk/>
            <pc:sldMk cId="1108466004" sldId="260"/>
            <ac:spMk id="3" creationId="{086C25C0-5702-97AE-EC0B-9E9043613B99}"/>
          </ac:spMkLst>
        </pc:spChg>
      </pc:sldChg>
      <pc:sldChg chg="addSp delSp modSp mod setBg modClrScheme chgLayout">
        <pc:chgData name="سليمان العشيبات" userId="S::2001585965@jolearn.jo::de0776e0-2c23-4e93-87d7-e8a8c040639f" providerId="AD" clId="Web-{B3FCB208-F903-1469-591B-D98DD951050A}" dt="2023-11-27T06:32:42.648" v="11"/>
        <pc:sldMkLst>
          <pc:docMk/>
          <pc:sldMk cId="1930056609" sldId="261"/>
        </pc:sldMkLst>
        <pc:spChg chg="mod ord">
          <ac:chgData name="سليمان العشيبات" userId="S::2001585965@jolearn.jo::de0776e0-2c23-4e93-87d7-e8a8c040639f" providerId="AD" clId="Web-{B3FCB208-F903-1469-591B-D98DD951050A}" dt="2023-11-27T06:32:42.648" v="11"/>
          <ac:spMkLst>
            <pc:docMk/>
            <pc:sldMk cId="1930056609" sldId="261"/>
            <ac:spMk id="2" creationId="{9015D1CA-73B0-DB64-21C3-329E23522051}"/>
          </ac:spMkLst>
        </pc:spChg>
        <pc:spChg chg="mod ord">
          <ac:chgData name="سليمان العشيبات" userId="S::2001585965@jolearn.jo::de0776e0-2c23-4e93-87d7-e8a8c040639f" providerId="AD" clId="Web-{B3FCB208-F903-1469-591B-D98DD951050A}" dt="2023-11-27T06:32:42.648" v="11"/>
          <ac:spMkLst>
            <pc:docMk/>
            <pc:sldMk cId="1930056609" sldId="261"/>
            <ac:spMk id="3" creationId="{31CCD0D2-517E-7227-296C-6F53DF6E7B94}"/>
          </ac:spMkLst>
        </pc:spChg>
        <pc:spChg chg="add del">
          <ac:chgData name="سليمان العشيبات" userId="S::2001585965@jolearn.jo::de0776e0-2c23-4e93-87d7-e8a8c040639f" providerId="AD" clId="Web-{B3FCB208-F903-1469-591B-D98DD951050A}" dt="2023-11-27T06:32:42.648" v="10"/>
          <ac:spMkLst>
            <pc:docMk/>
            <pc:sldMk cId="1930056609" sldId="261"/>
            <ac:spMk id="43" creationId="{1B15ED52-F352-441B-82BF-E0EA34836D08}"/>
          </ac:spMkLst>
        </pc:spChg>
        <pc:spChg chg="add del">
          <ac:chgData name="سليمان العشيبات" userId="S::2001585965@jolearn.jo::de0776e0-2c23-4e93-87d7-e8a8c040639f" providerId="AD" clId="Web-{B3FCB208-F903-1469-591B-D98DD951050A}" dt="2023-11-27T06:32:42.648" v="10"/>
          <ac:spMkLst>
            <pc:docMk/>
            <pc:sldMk cId="1930056609" sldId="261"/>
            <ac:spMk id="44" creationId="{3B2E3793-BFE6-45A2-9B7B-E18844431C99}"/>
          </ac:spMkLst>
        </pc:spChg>
        <pc:spChg chg="add del">
          <ac:chgData name="سليمان العشيبات" userId="S::2001585965@jolearn.jo::de0776e0-2c23-4e93-87d7-e8a8c040639f" providerId="AD" clId="Web-{B3FCB208-F903-1469-591B-D98DD951050A}" dt="2023-11-27T06:32:42.648" v="10"/>
          <ac:spMkLst>
            <pc:docMk/>
            <pc:sldMk cId="1930056609" sldId="261"/>
            <ac:spMk id="45" creationId="{BC4C4868-CB8F-4AF9-9CDB-8108F2C19B67}"/>
          </ac:spMkLst>
        </pc:spChg>
        <pc:spChg chg="add del">
          <ac:chgData name="سليمان العشيبات" userId="S::2001585965@jolearn.jo::de0776e0-2c23-4e93-87d7-e8a8c040639f" providerId="AD" clId="Web-{B3FCB208-F903-1469-591B-D98DD951050A}" dt="2023-11-27T06:32:42.648" v="10"/>
          <ac:spMkLst>
            <pc:docMk/>
            <pc:sldMk cId="1930056609" sldId="261"/>
            <ac:spMk id="46" creationId="{375E0459-6403-40CD-989D-56A4407CA12E}"/>
          </ac:spMkLst>
        </pc:spChg>
        <pc:spChg chg="add del">
          <ac:chgData name="سليمان العشيبات" userId="S::2001585965@jolearn.jo::de0776e0-2c23-4e93-87d7-e8a8c040639f" providerId="AD" clId="Web-{B3FCB208-F903-1469-591B-D98DD951050A}" dt="2023-11-27T06:32:42.648" v="10"/>
          <ac:spMkLst>
            <pc:docMk/>
            <pc:sldMk cId="1930056609" sldId="261"/>
            <ac:spMk id="47" creationId="{53E5B1A8-3AC9-4BD1-9BBC-78CA94F2D1BA}"/>
          </ac:spMkLst>
        </pc:spChg>
        <pc:spChg chg="add">
          <ac:chgData name="سليمان العشيبات" userId="S::2001585965@jolearn.jo::de0776e0-2c23-4e93-87d7-e8a8c040639f" providerId="AD" clId="Web-{B3FCB208-F903-1469-591B-D98DD951050A}" dt="2023-11-27T06:32:42.648" v="11"/>
          <ac:spMkLst>
            <pc:docMk/>
            <pc:sldMk cId="1930056609" sldId="261"/>
            <ac:spMk id="49" creationId="{100EDD19-6802-4EC3-95CE-CFFAB042CFD6}"/>
          </ac:spMkLst>
        </pc:spChg>
        <pc:spChg chg="add">
          <ac:chgData name="سليمان العشيبات" userId="S::2001585965@jolearn.jo::de0776e0-2c23-4e93-87d7-e8a8c040639f" providerId="AD" clId="Web-{B3FCB208-F903-1469-591B-D98DD951050A}" dt="2023-11-27T06:32:42.648" v="11"/>
          <ac:spMkLst>
            <pc:docMk/>
            <pc:sldMk cId="1930056609" sldId="261"/>
            <ac:spMk id="50" creationId="{DB17E863-922E-4C26-BD64-E8FD41D28661}"/>
          </ac:spMkLst>
        </pc:spChg>
        <pc:inkChg chg="del">
          <ac:chgData name="سليمان العشيبات" userId="S::2001585965@jolearn.jo::de0776e0-2c23-4e93-87d7-e8a8c040639f" providerId="AD" clId="Web-{B3FCB208-F903-1469-591B-D98DD951050A}" dt="2023-11-27T06:32:11.882" v="8"/>
          <ac:inkMkLst>
            <pc:docMk/>
            <pc:sldMk cId="1930056609" sldId="261"/>
            <ac:inkMk id="4" creationId="{56936769-917A-C983-BBF2-75AF8C7D6A8C}"/>
          </ac:inkMkLst>
        </pc:inkChg>
        <pc:inkChg chg="del">
          <ac:chgData name="سليمان العشيبات" userId="S::2001585965@jolearn.jo::de0776e0-2c23-4e93-87d7-e8a8c040639f" providerId="AD" clId="Web-{B3FCB208-F903-1469-591B-D98DD951050A}" dt="2023-11-27T06:32:04.569" v="7"/>
          <ac:inkMkLst>
            <pc:docMk/>
            <pc:sldMk cId="1930056609" sldId="261"/>
            <ac:inkMk id="37" creationId="{A856F396-9B03-2C02-AE17-D3EFCA526837}"/>
          </ac:inkMkLst>
        </pc:inkChg>
        <pc:inkChg chg="del">
          <ac:chgData name="سليمان العشيبات" userId="S::2001585965@jolearn.jo::de0776e0-2c23-4e93-87d7-e8a8c040639f" providerId="AD" clId="Web-{B3FCB208-F903-1469-591B-D98DD951050A}" dt="2023-11-27T06:32:04.569" v="6"/>
          <ac:inkMkLst>
            <pc:docMk/>
            <pc:sldMk cId="1930056609" sldId="261"/>
            <ac:inkMk id="38" creationId="{D82AAB15-96FB-DDD1-EFC3-ECB78DEA0A5F}"/>
          </ac:inkMkLst>
        </pc:inkChg>
        <pc:inkChg chg="del">
          <ac:chgData name="سليمان العشيبات" userId="S::2001585965@jolearn.jo::de0776e0-2c23-4e93-87d7-e8a8c040639f" providerId="AD" clId="Web-{B3FCB208-F903-1469-591B-D98DD951050A}" dt="2023-11-27T06:32:00.350" v="5"/>
          <ac:inkMkLst>
            <pc:docMk/>
            <pc:sldMk cId="1930056609" sldId="261"/>
            <ac:inkMk id="39" creationId="{F20154B4-F65D-AF3E-452B-BF4FC261E73E}"/>
          </ac:inkMkLst>
        </pc:inkChg>
        <pc:inkChg chg="del">
          <ac:chgData name="سليمان العشيبات" userId="S::2001585965@jolearn.jo::de0776e0-2c23-4e93-87d7-e8a8c040639f" providerId="AD" clId="Web-{B3FCB208-F903-1469-591B-D98DD951050A}" dt="2023-11-27T06:32:00.350" v="4"/>
          <ac:inkMkLst>
            <pc:docMk/>
            <pc:sldMk cId="1930056609" sldId="261"/>
            <ac:inkMk id="40" creationId="{BCCE4BBC-1D20-D8C0-E1F1-F1B84F1C46C0}"/>
          </ac:inkMkLst>
        </pc:inkChg>
        <pc:inkChg chg="del">
          <ac:chgData name="سليمان العشيبات" userId="S::2001585965@jolearn.jo::de0776e0-2c23-4e93-87d7-e8a8c040639f" providerId="AD" clId="Web-{B3FCB208-F903-1469-591B-D98DD951050A}" dt="2023-11-27T06:32:00.350" v="3"/>
          <ac:inkMkLst>
            <pc:docMk/>
            <pc:sldMk cId="1930056609" sldId="261"/>
            <ac:inkMk id="41" creationId="{E8F1D53A-4E30-8474-4112-305BEF085B04}"/>
          </ac:inkMkLst>
        </pc:inkChg>
        <pc:inkChg chg="del">
          <ac:chgData name="سليمان العشيبات" userId="S::2001585965@jolearn.jo::de0776e0-2c23-4e93-87d7-e8a8c040639f" providerId="AD" clId="Web-{B3FCB208-F903-1469-591B-D98DD951050A}" dt="2023-11-27T06:32:00.350" v="2"/>
          <ac:inkMkLst>
            <pc:docMk/>
            <pc:sldMk cId="1930056609" sldId="261"/>
            <ac:inkMk id="42" creationId="{38BC7EED-B6AA-CD50-16B6-8525284D8ACC}"/>
          </ac:inkMkLst>
        </pc:inkChg>
      </pc:sldChg>
      <pc:sldChg chg="new del">
        <pc:chgData name="سليمان العشيبات" userId="S::2001585965@jolearn.jo::de0776e0-2c23-4e93-87d7-e8a8c040639f" providerId="AD" clId="Web-{B3FCB208-F903-1469-591B-D98DD951050A}" dt="2023-11-27T06:36:17.735" v="20"/>
        <pc:sldMkLst>
          <pc:docMk/>
          <pc:sldMk cId="585372641" sldId="262"/>
        </pc:sldMkLst>
      </pc:sldChg>
      <pc:sldChg chg="new">
        <pc:chgData name="سليمان العشيبات" userId="S::2001585965@jolearn.jo::de0776e0-2c23-4e93-87d7-e8a8c040639f" providerId="AD" clId="Web-{B3FCB208-F903-1469-591B-D98DD951050A}" dt="2023-11-27T06:36:52.408" v="23"/>
        <pc:sldMkLst>
          <pc:docMk/>
          <pc:sldMk cId="2597183861" sldId="262"/>
        </pc:sldMkLst>
      </pc:sldChg>
      <pc:sldChg chg="addSp modSp new del mod setBg modClrScheme chgLayout">
        <pc:chgData name="سليمان العشيبات" userId="S::2001585965@jolearn.jo::de0776e0-2c23-4e93-87d7-e8a8c040639f" providerId="AD" clId="Web-{B3FCB208-F903-1469-591B-D98DD951050A}" dt="2023-11-27T06:36:30.063" v="21"/>
        <pc:sldMkLst>
          <pc:docMk/>
          <pc:sldMk cId="4272804149" sldId="263"/>
        </pc:sldMkLst>
        <pc:spChg chg="mod ord">
          <ac:chgData name="سليمان العشيبات" userId="S::2001585965@jolearn.jo::de0776e0-2c23-4e93-87d7-e8a8c040639f" providerId="AD" clId="Web-{B3FCB208-F903-1469-591B-D98DD951050A}" dt="2023-11-27T06:36:05.094" v="17"/>
          <ac:spMkLst>
            <pc:docMk/>
            <pc:sldMk cId="4272804149" sldId="263"/>
            <ac:spMk id="2" creationId="{D620262A-0561-19D0-BD17-ECCBBAC4E34F}"/>
          </ac:spMkLst>
        </pc:spChg>
        <pc:spChg chg="mod ord">
          <ac:chgData name="سليمان العشيبات" userId="S::2001585965@jolearn.jo::de0776e0-2c23-4e93-87d7-e8a8c040639f" providerId="AD" clId="Web-{B3FCB208-F903-1469-591B-D98DD951050A}" dt="2023-11-27T06:36:05.094" v="17"/>
          <ac:spMkLst>
            <pc:docMk/>
            <pc:sldMk cId="4272804149" sldId="263"/>
            <ac:spMk id="3" creationId="{C71FD9FE-1C90-3A01-4BD2-38575DC58D6F}"/>
          </ac:spMkLst>
        </pc:spChg>
        <pc:spChg chg="add">
          <ac:chgData name="سليمان العشيبات" userId="S::2001585965@jolearn.jo::de0776e0-2c23-4e93-87d7-e8a8c040639f" providerId="AD" clId="Web-{B3FCB208-F903-1469-591B-D98DD951050A}" dt="2023-11-27T06:36:05.094" v="17"/>
          <ac:spMkLst>
            <pc:docMk/>
            <pc:sldMk cId="4272804149" sldId="263"/>
            <ac:spMk id="9" creationId="{C1DD1A8A-57D5-4A81-AD04-532B043C5611}"/>
          </ac:spMkLst>
        </pc:spChg>
        <pc:spChg chg="add">
          <ac:chgData name="سليمان العشيبات" userId="S::2001585965@jolearn.jo::de0776e0-2c23-4e93-87d7-e8a8c040639f" providerId="AD" clId="Web-{B3FCB208-F903-1469-591B-D98DD951050A}" dt="2023-11-27T06:36:05.094" v="17"/>
          <ac:spMkLst>
            <pc:docMk/>
            <pc:sldMk cId="4272804149" sldId="263"/>
            <ac:spMk id="11" creationId="{007891EC-4501-44ED-A8C8-B11B6DB767AB}"/>
          </ac:spMkLst>
        </pc:spChg>
        <pc:picChg chg="add">
          <ac:chgData name="سليمان العشيبات" userId="S::2001585965@jolearn.jo::de0776e0-2c23-4e93-87d7-e8a8c040639f" providerId="AD" clId="Web-{B3FCB208-F903-1469-591B-D98DD951050A}" dt="2023-11-27T06:36:05.094" v="17"/>
          <ac:picMkLst>
            <pc:docMk/>
            <pc:sldMk cId="4272804149" sldId="263"/>
            <ac:picMk id="5" creationId="{3C05DC6C-2E15-BD9E-461B-2A2DC1AB1426}"/>
          </ac:picMkLst>
        </pc:picChg>
      </pc:sldChg>
      <pc:sldChg chg="modSp new del mod modClrScheme chgLayout">
        <pc:chgData name="سليمان العشيبات" userId="S::2001585965@jolearn.jo::de0776e0-2c23-4e93-87d7-e8a8c040639f" providerId="AD" clId="Web-{B3FCB208-F903-1469-591B-D98DD951050A}" dt="2023-11-27T06:36:44.939" v="22"/>
        <pc:sldMkLst>
          <pc:docMk/>
          <pc:sldMk cId="3235470142" sldId="264"/>
        </pc:sldMkLst>
        <pc:spChg chg="mod ord">
          <ac:chgData name="سليمان العشيبات" userId="S::2001585965@jolearn.jo::de0776e0-2c23-4e93-87d7-e8a8c040639f" providerId="AD" clId="Web-{B3FCB208-F903-1469-591B-D98DD951050A}" dt="2023-11-27T06:36:15.657" v="19"/>
          <ac:spMkLst>
            <pc:docMk/>
            <pc:sldMk cId="3235470142" sldId="264"/>
            <ac:spMk id="2" creationId="{AB373066-6815-7D22-C898-DDED343B82C6}"/>
          </ac:spMkLst>
        </pc:spChg>
        <pc:spChg chg="mod ord">
          <ac:chgData name="سليمان العشيبات" userId="S::2001585965@jolearn.jo::de0776e0-2c23-4e93-87d7-e8a8c040639f" providerId="AD" clId="Web-{B3FCB208-F903-1469-591B-D98DD951050A}" dt="2023-11-27T06:36:15.657" v="19"/>
          <ac:spMkLst>
            <pc:docMk/>
            <pc:sldMk cId="3235470142" sldId="264"/>
            <ac:spMk id="3" creationId="{89543BFD-BD5C-03A2-EBF7-4B7DC36C85D4}"/>
          </ac:spMkLst>
        </pc:spChg>
      </pc:sldChg>
      <pc:sldMasterChg chg="del delSldLayout">
        <pc:chgData name="سليمان العشيبات" userId="S::2001585965@jolearn.jo::de0776e0-2c23-4e93-87d7-e8a8c040639f" providerId="AD" clId="Web-{B3FCB208-F903-1469-591B-D98DD951050A}" dt="2023-11-27T06:30:29.925" v="1"/>
        <pc:sldMasterMkLst>
          <pc:docMk/>
          <pc:sldMasterMk cId="3700479762" sldId="2147483708"/>
        </pc:sldMasterMkLst>
        <pc:sldLayoutChg chg="del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3700479762" sldId="2147483708"/>
            <pc:sldLayoutMk cId="2799288687" sldId="2147483709"/>
          </pc:sldLayoutMkLst>
        </pc:sldLayoutChg>
        <pc:sldLayoutChg chg="del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3700479762" sldId="2147483708"/>
            <pc:sldLayoutMk cId="2136379926" sldId="2147483710"/>
          </pc:sldLayoutMkLst>
        </pc:sldLayoutChg>
        <pc:sldLayoutChg chg="del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3700479762" sldId="2147483708"/>
            <pc:sldLayoutMk cId="2124633858" sldId="2147483711"/>
          </pc:sldLayoutMkLst>
        </pc:sldLayoutChg>
        <pc:sldLayoutChg chg="del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3700479762" sldId="2147483708"/>
            <pc:sldLayoutMk cId="2839978423" sldId="2147483712"/>
          </pc:sldLayoutMkLst>
        </pc:sldLayoutChg>
        <pc:sldLayoutChg chg="del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3700479762" sldId="2147483708"/>
            <pc:sldLayoutMk cId="3893258113" sldId="2147483713"/>
          </pc:sldLayoutMkLst>
        </pc:sldLayoutChg>
        <pc:sldLayoutChg chg="del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3700479762" sldId="2147483708"/>
            <pc:sldLayoutMk cId="2220400433" sldId="2147483714"/>
          </pc:sldLayoutMkLst>
        </pc:sldLayoutChg>
        <pc:sldLayoutChg chg="del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3700479762" sldId="2147483708"/>
            <pc:sldLayoutMk cId="594975910" sldId="2147483715"/>
          </pc:sldLayoutMkLst>
        </pc:sldLayoutChg>
        <pc:sldLayoutChg chg="del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3700479762" sldId="2147483708"/>
            <pc:sldLayoutMk cId="4129690260" sldId="2147483716"/>
          </pc:sldLayoutMkLst>
        </pc:sldLayoutChg>
        <pc:sldLayoutChg chg="del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3700479762" sldId="2147483708"/>
            <pc:sldLayoutMk cId="3796792807" sldId="2147483717"/>
          </pc:sldLayoutMkLst>
        </pc:sldLayoutChg>
        <pc:sldLayoutChg chg="del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3700479762" sldId="2147483708"/>
            <pc:sldLayoutMk cId="1124189587" sldId="2147483718"/>
          </pc:sldLayoutMkLst>
        </pc:sldLayoutChg>
        <pc:sldLayoutChg chg="del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3700479762" sldId="2147483708"/>
            <pc:sldLayoutMk cId="1878190803" sldId="2147483719"/>
          </pc:sldLayoutMkLst>
        </pc:sldLayoutChg>
      </pc:sldMasterChg>
      <pc:sldMasterChg chg="add addSldLayout modSldLayout">
        <pc:chgData name="سليمان العشيبات" userId="S::2001585965@jolearn.jo::de0776e0-2c23-4e93-87d7-e8a8c040639f" providerId="AD" clId="Web-{B3FCB208-F903-1469-591B-D98DD951050A}" dt="2023-11-27T06:30:29.925" v="1"/>
        <pc:sldMasterMkLst>
          <pc:docMk/>
          <pc:sldMasterMk cId="2730003081" sldId="2147483720"/>
        </pc:sldMasterMkLst>
        <pc:sldLayoutChg chg="add mod replId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2730003081" sldId="2147483720"/>
            <pc:sldLayoutMk cId="746939223" sldId="2147483721"/>
          </pc:sldLayoutMkLst>
        </pc:sldLayoutChg>
        <pc:sldLayoutChg chg="add mod replId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2730003081" sldId="2147483720"/>
            <pc:sldLayoutMk cId="3493023337" sldId="2147483722"/>
          </pc:sldLayoutMkLst>
        </pc:sldLayoutChg>
        <pc:sldLayoutChg chg="add mod replId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2730003081" sldId="2147483720"/>
            <pc:sldLayoutMk cId="2053690925" sldId="2147483723"/>
          </pc:sldLayoutMkLst>
        </pc:sldLayoutChg>
        <pc:sldLayoutChg chg="add mod replId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2730003081" sldId="2147483720"/>
            <pc:sldLayoutMk cId="3138742691" sldId="2147483724"/>
          </pc:sldLayoutMkLst>
        </pc:sldLayoutChg>
        <pc:sldLayoutChg chg="add mod replId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2730003081" sldId="2147483720"/>
            <pc:sldLayoutMk cId="720774289" sldId="2147483725"/>
          </pc:sldLayoutMkLst>
        </pc:sldLayoutChg>
        <pc:sldLayoutChg chg="add mod replId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2730003081" sldId="2147483720"/>
            <pc:sldLayoutMk cId="3868355227" sldId="2147483726"/>
          </pc:sldLayoutMkLst>
        </pc:sldLayoutChg>
        <pc:sldLayoutChg chg="add mod replId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2730003081" sldId="2147483720"/>
            <pc:sldLayoutMk cId="1733565460" sldId="2147483727"/>
          </pc:sldLayoutMkLst>
        </pc:sldLayoutChg>
        <pc:sldLayoutChg chg="add mod replId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2730003081" sldId="2147483720"/>
            <pc:sldLayoutMk cId="3648114349" sldId="2147483728"/>
          </pc:sldLayoutMkLst>
        </pc:sldLayoutChg>
        <pc:sldLayoutChg chg="add mod replId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2730003081" sldId="2147483720"/>
            <pc:sldLayoutMk cId="1806608070" sldId="2147483729"/>
          </pc:sldLayoutMkLst>
        </pc:sldLayoutChg>
        <pc:sldLayoutChg chg="add mod replId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2730003081" sldId="2147483720"/>
            <pc:sldLayoutMk cId="3743009292" sldId="2147483730"/>
          </pc:sldLayoutMkLst>
        </pc:sldLayoutChg>
        <pc:sldLayoutChg chg="add mod replId">
          <pc:chgData name="سليمان العشيبات" userId="S::2001585965@jolearn.jo::de0776e0-2c23-4e93-87d7-e8a8c040639f" providerId="AD" clId="Web-{B3FCB208-F903-1469-591B-D98DD951050A}" dt="2023-11-27T06:30:29.925" v="1"/>
          <pc:sldLayoutMkLst>
            <pc:docMk/>
            <pc:sldMasterMk cId="2730003081" sldId="2147483720"/>
            <pc:sldLayoutMk cId="1941446979" sldId="2147483731"/>
          </pc:sldLayoutMkLst>
        </pc:sldLayoutChg>
      </pc:sldMasterChg>
    </pc:docChg>
  </pc:docChgLst>
  <pc:docChgLst>
    <pc:chgData name="سليمان العشيبات" userId="S::2001585965@jolearn.jo::de0776e0-2c23-4e93-87d7-e8a8c040639f" providerId="AD" clId="Web-{A05818D4-DD3A-0646-CABA-9AA92738E019}"/>
    <pc:docChg chg="addSld sldOrd">
      <pc:chgData name="سليمان العشيبات" userId="S::2001585965@jolearn.jo::de0776e0-2c23-4e93-87d7-e8a8c040639f" providerId="AD" clId="Web-{A05818D4-DD3A-0646-CABA-9AA92738E019}" dt="2023-11-28T05:45:45.754" v="12"/>
      <pc:docMkLst>
        <pc:docMk/>
      </pc:docMkLst>
      <pc:sldChg chg="ord">
        <pc:chgData name="سليمان العشيبات" userId="S::2001585965@jolearn.jo::de0776e0-2c23-4e93-87d7-e8a8c040639f" providerId="AD" clId="Web-{A05818D4-DD3A-0646-CABA-9AA92738E019}" dt="2023-11-28T05:44:50.329" v="0"/>
        <pc:sldMkLst>
          <pc:docMk/>
          <pc:sldMk cId="1108466004" sldId="260"/>
        </pc:sldMkLst>
      </pc:sldChg>
      <pc:sldChg chg="new">
        <pc:chgData name="سليمان العشيبات" userId="S::2001585965@jolearn.jo::de0776e0-2c23-4e93-87d7-e8a8c040639f" providerId="AD" clId="Web-{A05818D4-DD3A-0646-CABA-9AA92738E019}" dt="2023-11-28T05:45:08.205" v="1"/>
        <pc:sldMkLst>
          <pc:docMk/>
          <pc:sldMk cId="3007807007" sldId="264"/>
        </pc:sldMkLst>
      </pc:sldChg>
      <pc:sldChg chg="new">
        <pc:chgData name="سليمان العشيبات" userId="S::2001585965@jolearn.jo::de0776e0-2c23-4e93-87d7-e8a8c040639f" providerId="AD" clId="Web-{A05818D4-DD3A-0646-CABA-9AA92738E019}" dt="2023-11-28T05:45:08.580" v="2"/>
        <pc:sldMkLst>
          <pc:docMk/>
          <pc:sldMk cId="578774900" sldId="265"/>
        </pc:sldMkLst>
      </pc:sldChg>
      <pc:sldChg chg="new">
        <pc:chgData name="سليمان العشيبات" userId="S::2001585965@jolearn.jo::de0776e0-2c23-4e93-87d7-e8a8c040639f" providerId="AD" clId="Web-{A05818D4-DD3A-0646-CABA-9AA92738E019}" dt="2023-11-28T05:45:29.316" v="3"/>
        <pc:sldMkLst>
          <pc:docMk/>
          <pc:sldMk cId="550108524" sldId="266"/>
        </pc:sldMkLst>
      </pc:sldChg>
      <pc:sldChg chg="new">
        <pc:chgData name="سليمان العشيبات" userId="S::2001585965@jolearn.jo::de0776e0-2c23-4e93-87d7-e8a8c040639f" providerId="AD" clId="Web-{A05818D4-DD3A-0646-CABA-9AA92738E019}" dt="2023-11-28T05:45:29.722" v="4"/>
        <pc:sldMkLst>
          <pc:docMk/>
          <pc:sldMk cId="2735311778" sldId="267"/>
        </pc:sldMkLst>
      </pc:sldChg>
      <pc:sldChg chg="new">
        <pc:chgData name="سليمان العشيبات" userId="S::2001585965@jolearn.jo::de0776e0-2c23-4e93-87d7-e8a8c040639f" providerId="AD" clId="Web-{A05818D4-DD3A-0646-CABA-9AA92738E019}" dt="2023-11-28T05:45:30.613" v="5"/>
        <pc:sldMkLst>
          <pc:docMk/>
          <pc:sldMk cId="3191511352" sldId="268"/>
        </pc:sldMkLst>
      </pc:sldChg>
      <pc:sldChg chg="new">
        <pc:chgData name="سليمان العشيبات" userId="S::2001585965@jolearn.jo::de0776e0-2c23-4e93-87d7-e8a8c040639f" providerId="AD" clId="Web-{A05818D4-DD3A-0646-CABA-9AA92738E019}" dt="2023-11-28T05:45:30.769" v="6"/>
        <pc:sldMkLst>
          <pc:docMk/>
          <pc:sldMk cId="1172721820" sldId="269"/>
        </pc:sldMkLst>
      </pc:sldChg>
      <pc:sldChg chg="new">
        <pc:chgData name="سليمان العشيبات" userId="S::2001585965@jolearn.jo::de0776e0-2c23-4e93-87d7-e8a8c040639f" providerId="AD" clId="Web-{A05818D4-DD3A-0646-CABA-9AA92738E019}" dt="2023-11-28T05:45:42.817" v="7"/>
        <pc:sldMkLst>
          <pc:docMk/>
          <pc:sldMk cId="3070460639" sldId="270"/>
        </pc:sldMkLst>
      </pc:sldChg>
      <pc:sldChg chg="new ord">
        <pc:chgData name="سليمان العشيبات" userId="S::2001585965@jolearn.jo::de0776e0-2c23-4e93-87d7-e8a8c040639f" providerId="AD" clId="Web-{A05818D4-DD3A-0646-CABA-9AA92738E019}" dt="2023-11-28T05:45:45.332" v="11"/>
        <pc:sldMkLst>
          <pc:docMk/>
          <pc:sldMk cId="3699631840" sldId="271"/>
        </pc:sldMkLst>
      </pc:sldChg>
      <pc:sldChg chg="new ord">
        <pc:chgData name="سليمان العشيبات" userId="S::2001585965@jolearn.jo::de0776e0-2c23-4e93-87d7-e8a8c040639f" providerId="AD" clId="Web-{A05818D4-DD3A-0646-CABA-9AA92738E019}" dt="2023-11-28T05:45:45.754" v="12"/>
        <pc:sldMkLst>
          <pc:docMk/>
          <pc:sldMk cId="293547438" sldId="272"/>
        </pc:sldMkLst>
      </pc:sldChg>
      <pc:sldChg chg="new">
        <pc:chgData name="سليمان العشيبات" userId="S::2001585965@jolearn.jo::de0776e0-2c23-4e93-87d7-e8a8c040639f" providerId="AD" clId="Web-{A05818D4-DD3A-0646-CABA-9AA92738E019}" dt="2023-11-28T05:45:44.332" v="10"/>
        <pc:sldMkLst>
          <pc:docMk/>
          <pc:sldMk cId="2701243328" sldId="273"/>
        </pc:sldMkLst>
      </pc:sldChg>
    </pc:docChg>
  </pc:docChgLst>
  <pc:docChgLst>
    <pc:chgData name="سليمان العشيبات" userId="S::2001585965@jolearn.jo::de0776e0-2c23-4e93-87d7-e8a8c040639f" providerId="AD" clId="Web-{425F4503-CE24-FD84-68C4-6B129F72E2E4}"/>
    <pc:docChg chg="addSld delSld modSld sldOrd addMainMaster delMainMaster">
      <pc:chgData name="سليمان العشيبات" userId="S::2001585965@jolearn.jo::de0776e0-2c23-4e93-87d7-e8a8c040639f" providerId="AD" clId="Web-{425F4503-CE24-FD84-68C4-6B129F72E2E4}" dt="2023-11-27T07:03:36.495" v="382" actId="20577"/>
      <pc:docMkLst>
        <pc:docMk/>
      </pc:docMkLst>
      <pc:sldChg chg="modSp mod ord modClrScheme chgLayout">
        <pc:chgData name="سليمان العشيبات" userId="S::2001585965@jolearn.jo::de0776e0-2c23-4e93-87d7-e8a8c040639f" providerId="AD" clId="Web-{425F4503-CE24-FD84-68C4-6B129F72E2E4}" dt="2023-11-27T06:50:15.202" v="163"/>
        <pc:sldMkLst>
          <pc:docMk/>
          <pc:sldMk cId="3245701486" sldId="258"/>
        </pc:sldMkLst>
        <pc:spChg chg="mod ord">
          <ac:chgData name="سليمان العشيبات" userId="S::2001585965@jolearn.jo::de0776e0-2c23-4e93-87d7-e8a8c040639f" providerId="AD" clId="Web-{425F4503-CE24-FD84-68C4-6B129F72E2E4}" dt="2023-11-27T06:49:29.808" v="148"/>
          <ac:spMkLst>
            <pc:docMk/>
            <pc:sldMk cId="3245701486" sldId="258"/>
            <ac:spMk id="2" creationId="{598E0ACA-B2C8-FE0F-D63B-5EE94B41AD7E}"/>
          </ac:spMkLst>
        </pc:spChg>
        <pc:spChg chg="mod ord">
          <ac:chgData name="سليمان العشيبات" userId="S::2001585965@jolearn.jo::de0776e0-2c23-4e93-87d7-e8a8c040639f" providerId="AD" clId="Web-{425F4503-CE24-FD84-68C4-6B129F72E2E4}" dt="2023-11-27T06:49:29.808" v="148"/>
          <ac:spMkLst>
            <pc:docMk/>
            <pc:sldMk cId="3245701486" sldId="258"/>
            <ac:spMk id="15" creationId="{53940A84-EDA4-DA02-C532-1AD1F155E6A3}"/>
          </ac:spMkLst>
        </pc:spChg>
      </pc:sldChg>
      <pc:sldChg chg="modSp mod modClrScheme chgLayout">
        <pc:chgData name="سليمان العشيبات" userId="S::2001585965@jolearn.jo::de0776e0-2c23-4e93-87d7-e8a8c040639f" providerId="AD" clId="Web-{425F4503-CE24-FD84-68C4-6B129F72E2E4}" dt="2023-11-27T06:49:29.808" v="148"/>
        <pc:sldMkLst>
          <pc:docMk/>
          <pc:sldMk cId="2659783660" sldId="259"/>
        </pc:sldMkLst>
        <pc:spChg chg="mod ord">
          <ac:chgData name="سليمان العشيبات" userId="S::2001585965@jolearn.jo::de0776e0-2c23-4e93-87d7-e8a8c040639f" providerId="AD" clId="Web-{425F4503-CE24-FD84-68C4-6B129F72E2E4}" dt="2023-11-27T06:49:29.808" v="148"/>
          <ac:spMkLst>
            <pc:docMk/>
            <pc:sldMk cId="2659783660" sldId="259"/>
            <ac:spMk id="2" creationId="{82F505A2-6C30-A5B2-5415-6B0D329857F5}"/>
          </ac:spMkLst>
        </pc:spChg>
        <pc:spChg chg="mod ord">
          <ac:chgData name="سليمان العشيبات" userId="S::2001585965@jolearn.jo::de0776e0-2c23-4e93-87d7-e8a8c040639f" providerId="AD" clId="Web-{425F4503-CE24-FD84-68C4-6B129F72E2E4}" dt="2023-11-27T06:49:29.808" v="148"/>
          <ac:spMkLst>
            <pc:docMk/>
            <pc:sldMk cId="2659783660" sldId="259"/>
            <ac:spMk id="3" creationId="{BAB0EB6B-1275-DFCA-FA0D-14D78CB88FDE}"/>
          </ac:spMkLst>
        </pc:spChg>
      </pc:sldChg>
      <pc:sldChg chg="modSp mod ord modClrScheme chgLayout">
        <pc:chgData name="سليمان العشيبات" userId="S::2001585965@jolearn.jo::de0776e0-2c23-4e93-87d7-e8a8c040639f" providerId="AD" clId="Web-{425F4503-CE24-FD84-68C4-6B129F72E2E4}" dt="2023-11-27T06:50:03.764" v="162"/>
        <pc:sldMkLst>
          <pc:docMk/>
          <pc:sldMk cId="1108466004" sldId="260"/>
        </pc:sldMkLst>
        <pc:spChg chg="mod ord">
          <ac:chgData name="سليمان العشيبات" userId="S::2001585965@jolearn.jo::de0776e0-2c23-4e93-87d7-e8a8c040639f" providerId="AD" clId="Web-{425F4503-CE24-FD84-68C4-6B129F72E2E4}" dt="2023-11-27T06:49:29.808" v="148"/>
          <ac:spMkLst>
            <pc:docMk/>
            <pc:sldMk cId="1108466004" sldId="260"/>
            <ac:spMk id="2" creationId="{1AAF7379-F8A4-3AB7-59F8-B9DAD80A4F2C}"/>
          </ac:spMkLst>
        </pc:spChg>
        <pc:spChg chg="mod ord">
          <ac:chgData name="سليمان العشيبات" userId="S::2001585965@jolearn.jo::de0776e0-2c23-4e93-87d7-e8a8c040639f" providerId="AD" clId="Web-{425F4503-CE24-FD84-68C4-6B129F72E2E4}" dt="2023-11-27T06:49:29.808" v="148"/>
          <ac:spMkLst>
            <pc:docMk/>
            <pc:sldMk cId="1108466004" sldId="260"/>
            <ac:spMk id="3" creationId="{086C25C0-5702-97AE-EC0B-9E9043613B99}"/>
          </ac:spMkLst>
        </pc:spChg>
      </pc:sldChg>
      <pc:sldChg chg="delSp modSp mod ord modClrScheme delDesignElem chgLayout">
        <pc:chgData name="سليمان العشيبات" userId="S::2001585965@jolearn.jo::de0776e0-2c23-4e93-87d7-e8a8c040639f" providerId="AD" clId="Web-{425F4503-CE24-FD84-68C4-6B129F72E2E4}" dt="2023-11-27T06:50:54.752" v="165"/>
        <pc:sldMkLst>
          <pc:docMk/>
          <pc:sldMk cId="1930056609" sldId="261"/>
        </pc:sldMkLst>
        <pc:spChg chg="mod ord">
          <ac:chgData name="سليمان العشيبات" userId="S::2001585965@jolearn.jo::de0776e0-2c23-4e93-87d7-e8a8c040639f" providerId="AD" clId="Web-{425F4503-CE24-FD84-68C4-6B129F72E2E4}" dt="2023-11-27T06:49:29.808" v="148"/>
          <ac:spMkLst>
            <pc:docMk/>
            <pc:sldMk cId="1930056609" sldId="261"/>
            <ac:spMk id="2" creationId="{9015D1CA-73B0-DB64-21C3-329E23522051}"/>
          </ac:spMkLst>
        </pc:spChg>
        <pc:spChg chg="mod ord">
          <ac:chgData name="سليمان العشيبات" userId="S::2001585965@jolearn.jo::de0776e0-2c23-4e93-87d7-e8a8c040639f" providerId="AD" clId="Web-{425F4503-CE24-FD84-68C4-6B129F72E2E4}" dt="2023-11-27T06:49:29.808" v="148"/>
          <ac:spMkLst>
            <pc:docMk/>
            <pc:sldMk cId="1930056609" sldId="261"/>
            <ac:spMk id="3" creationId="{31CCD0D2-517E-7227-296C-6F53DF6E7B94}"/>
          </ac:spMkLst>
        </pc:spChg>
        <pc:spChg chg="del">
          <ac:chgData name="سليمان العشيبات" userId="S::2001585965@jolearn.jo::de0776e0-2c23-4e93-87d7-e8a8c040639f" providerId="AD" clId="Web-{425F4503-CE24-FD84-68C4-6B129F72E2E4}" dt="2023-11-27T06:49:29.808" v="148"/>
          <ac:spMkLst>
            <pc:docMk/>
            <pc:sldMk cId="1930056609" sldId="261"/>
            <ac:spMk id="49" creationId="{100EDD19-6802-4EC3-95CE-CFFAB042CFD6}"/>
          </ac:spMkLst>
        </pc:spChg>
        <pc:spChg chg="del">
          <ac:chgData name="سليمان العشيبات" userId="S::2001585965@jolearn.jo::de0776e0-2c23-4e93-87d7-e8a8c040639f" providerId="AD" clId="Web-{425F4503-CE24-FD84-68C4-6B129F72E2E4}" dt="2023-11-27T06:49:29.808" v="148"/>
          <ac:spMkLst>
            <pc:docMk/>
            <pc:sldMk cId="1930056609" sldId="261"/>
            <ac:spMk id="50" creationId="{DB17E863-922E-4C26-BD64-E8FD41D28661}"/>
          </ac:spMkLst>
        </pc:spChg>
      </pc:sldChg>
      <pc:sldChg chg="addSp delSp modSp mod setBg modClrScheme chgLayout">
        <pc:chgData name="سليمان العشيبات" userId="S::2001585965@jolearn.jo::de0776e0-2c23-4e93-87d7-e8a8c040639f" providerId="AD" clId="Web-{425F4503-CE24-FD84-68C4-6B129F72E2E4}" dt="2023-11-27T06:49:57.279" v="161"/>
        <pc:sldMkLst>
          <pc:docMk/>
          <pc:sldMk cId="2597183861" sldId="262"/>
        </pc:sldMkLst>
        <pc:spChg chg="mod ord">
          <ac:chgData name="سليمان العشيبات" userId="S::2001585965@jolearn.jo::de0776e0-2c23-4e93-87d7-e8a8c040639f" providerId="AD" clId="Web-{425F4503-CE24-FD84-68C4-6B129F72E2E4}" dt="2023-11-27T06:49:52.434" v="158"/>
          <ac:spMkLst>
            <pc:docMk/>
            <pc:sldMk cId="2597183861" sldId="262"/>
            <ac:spMk id="2" creationId="{CC2B1C1D-29C4-5FBD-BA13-443ACE3EBB47}"/>
          </ac:spMkLst>
        </pc:spChg>
        <pc:spChg chg="add del mod ord">
          <ac:chgData name="سليمان العشيبات" userId="S::2001585965@jolearn.jo::de0776e0-2c23-4e93-87d7-e8a8c040639f" providerId="AD" clId="Web-{425F4503-CE24-FD84-68C4-6B129F72E2E4}" dt="2023-11-27T06:49:57.279" v="161"/>
          <ac:spMkLst>
            <pc:docMk/>
            <pc:sldMk cId="2597183861" sldId="262"/>
            <ac:spMk id="3" creationId="{B3A17DFD-E6D0-DD76-E877-C64626C50536}"/>
          </ac:spMkLst>
        </pc:spChg>
        <pc:spChg chg="add del">
          <ac:chgData name="سليمان العشيبات" userId="S::2001585965@jolearn.jo::de0776e0-2c23-4e93-87d7-e8a8c040639f" providerId="AD" clId="Web-{425F4503-CE24-FD84-68C4-6B129F72E2E4}" dt="2023-11-27T06:49:44.887" v="150"/>
          <ac:spMkLst>
            <pc:docMk/>
            <pc:sldMk cId="2597183861" sldId="262"/>
            <ac:spMk id="8" creationId="{100EDD19-6802-4EC3-95CE-CFFAB042CFD6}"/>
          </ac:spMkLst>
        </pc:spChg>
        <pc:spChg chg="add del">
          <ac:chgData name="سليمان العشيبات" userId="S::2001585965@jolearn.jo::de0776e0-2c23-4e93-87d7-e8a8c040639f" providerId="AD" clId="Web-{425F4503-CE24-FD84-68C4-6B129F72E2E4}" dt="2023-11-27T06:49:45.856" v="152"/>
          <ac:spMkLst>
            <pc:docMk/>
            <pc:sldMk cId="2597183861" sldId="262"/>
            <ac:spMk id="9" creationId="{35DB3719-6FDC-4E5D-891D-FF40B7300F64}"/>
          </ac:spMkLst>
        </pc:spChg>
        <pc:spChg chg="add del">
          <ac:chgData name="سليمان العشيبات" userId="S::2001585965@jolearn.jo::de0776e0-2c23-4e93-87d7-e8a8c040639f" providerId="AD" clId="Web-{425F4503-CE24-FD84-68C4-6B129F72E2E4}" dt="2023-11-27T06:49:44.887" v="150"/>
          <ac:spMkLst>
            <pc:docMk/>
            <pc:sldMk cId="2597183861" sldId="262"/>
            <ac:spMk id="10" creationId="{DB17E863-922E-4C26-BD64-E8FD41D28661}"/>
          </ac:spMkLst>
        </pc:spChg>
        <pc:spChg chg="add del">
          <ac:chgData name="سليمان العشيبات" userId="S::2001585965@jolearn.jo::de0776e0-2c23-4e93-87d7-e8a8c040639f" providerId="AD" clId="Web-{425F4503-CE24-FD84-68C4-6B129F72E2E4}" dt="2023-11-27T06:49:45.856" v="152"/>
          <ac:spMkLst>
            <pc:docMk/>
            <pc:sldMk cId="2597183861" sldId="262"/>
            <ac:spMk id="11" creationId="{E0CBAC23-2E3F-4A90-BA59-F8299F6A5439}"/>
          </ac:spMkLst>
        </pc:spChg>
        <pc:spChg chg="add del">
          <ac:chgData name="سليمان العشيبات" userId="S::2001585965@jolearn.jo::de0776e0-2c23-4e93-87d7-e8a8c040639f" providerId="AD" clId="Web-{425F4503-CE24-FD84-68C4-6B129F72E2E4}" dt="2023-11-27T06:49:46.403" v="154"/>
          <ac:spMkLst>
            <pc:docMk/>
            <pc:sldMk cId="2597183861" sldId="262"/>
            <ac:spMk id="13" creationId="{35DB3719-6FDC-4E5D-891D-FF40B7300F64}"/>
          </ac:spMkLst>
        </pc:spChg>
        <pc:spChg chg="add del">
          <ac:chgData name="سليمان العشيبات" userId="S::2001585965@jolearn.jo::de0776e0-2c23-4e93-87d7-e8a8c040639f" providerId="AD" clId="Web-{425F4503-CE24-FD84-68C4-6B129F72E2E4}" dt="2023-11-27T06:49:46.403" v="154"/>
          <ac:spMkLst>
            <pc:docMk/>
            <pc:sldMk cId="2597183861" sldId="262"/>
            <ac:spMk id="14" creationId="{E0CBAC23-2E3F-4A90-BA59-F8299F6A5439}"/>
          </ac:spMkLst>
        </pc:spChg>
        <pc:spChg chg="add del">
          <ac:chgData name="سليمان العشيبات" userId="S::2001585965@jolearn.jo::de0776e0-2c23-4e93-87d7-e8a8c040639f" providerId="AD" clId="Web-{425F4503-CE24-FD84-68C4-6B129F72E2E4}" dt="2023-11-27T06:49:49.637" v="156"/>
          <ac:spMkLst>
            <pc:docMk/>
            <pc:sldMk cId="2597183861" sldId="262"/>
            <ac:spMk id="17" creationId="{B50AB553-2A96-4A92-96F2-93548E096954}"/>
          </ac:spMkLst>
        </pc:spChg>
        <pc:spChg chg="add del">
          <ac:chgData name="سليمان العشيبات" userId="S::2001585965@jolearn.jo::de0776e0-2c23-4e93-87d7-e8a8c040639f" providerId="AD" clId="Web-{425F4503-CE24-FD84-68C4-6B129F72E2E4}" dt="2023-11-27T06:49:52.434" v="158"/>
          <ac:spMkLst>
            <pc:docMk/>
            <pc:sldMk cId="2597183861" sldId="262"/>
            <ac:spMk id="25" creationId="{8DF67618-B87B-4195-8E24-3B126F79FF55}"/>
          </ac:spMkLst>
        </pc:spChg>
        <pc:spChg chg="add del">
          <ac:chgData name="سليمان العشيبات" userId="S::2001585965@jolearn.jo::de0776e0-2c23-4e93-87d7-e8a8c040639f" providerId="AD" clId="Web-{425F4503-CE24-FD84-68C4-6B129F72E2E4}" dt="2023-11-27T06:49:52.434" v="158"/>
          <ac:spMkLst>
            <pc:docMk/>
            <pc:sldMk cId="2597183861" sldId="262"/>
            <ac:spMk id="26" creationId="{64960379-9FF9-400A-A8A8-F5AB633FD3BF}"/>
          </ac:spMkLst>
        </pc:spChg>
        <pc:grpChg chg="add del">
          <ac:chgData name="سليمان العشيبات" userId="S::2001585965@jolearn.jo::de0776e0-2c23-4e93-87d7-e8a8c040639f" providerId="AD" clId="Web-{425F4503-CE24-FD84-68C4-6B129F72E2E4}" dt="2023-11-27T06:49:52.434" v="158"/>
          <ac:grpSpMkLst>
            <pc:docMk/>
            <pc:sldMk cId="2597183861" sldId="262"/>
            <ac:grpSpMk id="27" creationId="{2C491629-AE25-486B-9B22-2CE4EE8F7E47}"/>
          </ac:grpSpMkLst>
        </pc:grpChg>
        <pc:grpChg chg="add del">
          <ac:chgData name="سليمان العشيبات" userId="S::2001585965@jolearn.jo::de0776e0-2c23-4e93-87d7-e8a8c040639f" providerId="AD" clId="Web-{425F4503-CE24-FD84-68C4-6B129F72E2E4}" dt="2023-11-27T06:49:52.434" v="158"/>
          <ac:grpSpMkLst>
            <pc:docMk/>
            <pc:sldMk cId="2597183861" sldId="262"/>
            <ac:grpSpMk id="30" creationId="{43F5E015-E085-4624-B431-B42414448684}"/>
          </ac:grpSpMkLst>
        </pc:grpChg>
        <pc:graphicFrameChg chg="add del">
          <ac:chgData name="سليمان العشيبات" userId="S::2001585965@jolearn.jo::de0776e0-2c23-4e93-87d7-e8a8c040639f" providerId="AD" clId="Web-{425F4503-CE24-FD84-68C4-6B129F72E2E4}" dt="2023-11-27T06:49:45.856" v="152"/>
          <ac:graphicFrameMkLst>
            <pc:docMk/>
            <pc:sldMk cId="2597183861" sldId="262"/>
            <ac:graphicFrameMk id="5" creationId="{A017E07E-DD94-80C8-7224-AD764C1D0663}"/>
          </ac:graphicFrameMkLst>
        </pc:graphicFrameChg>
        <pc:graphicFrameChg chg="add del">
          <ac:chgData name="سليمان العشيبات" userId="S::2001585965@jolearn.jo::de0776e0-2c23-4e93-87d7-e8a8c040639f" providerId="AD" clId="Web-{425F4503-CE24-FD84-68C4-6B129F72E2E4}" dt="2023-11-27T06:49:46.403" v="154"/>
          <ac:graphicFrameMkLst>
            <pc:docMk/>
            <pc:sldMk cId="2597183861" sldId="262"/>
            <ac:graphicFrameMk id="15" creationId="{8E480916-2D63-6842-7C16-1B0BE15955E0}"/>
          </ac:graphicFrameMkLst>
        </pc:graphicFrameChg>
        <pc:graphicFrameChg chg="add del">
          <ac:chgData name="سليمان العشيبات" userId="S::2001585965@jolearn.jo::de0776e0-2c23-4e93-87d7-e8a8c040639f" providerId="AD" clId="Web-{425F4503-CE24-FD84-68C4-6B129F72E2E4}" dt="2023-11-27T06:49:49.637" v="156"/>
          <ac:graphicFrameMkLst>
            <pc:docMk/>
            <pc:sldMk cId="2597183861" sldId="262"/>
            <ac:graphicFrameMk id="18" creationId="{AB13FD57-B411-3CDC-022F-F98DBD1817A7}"/>
          </ac:graphicFrameMkLst>
        </pc:graphicFrameChg>
        <pc:graphicFrameChg chg="add del">
          <ac:chgData name="سليمان العشيبات" userId="S::2001585965@jolearn.jo::de0776e0-2c23-4e93-87d7-e8a8c040639f" providerId="AD" clId="Web-{425F4503-CE24-FD84-68C4-6B129F72E2E4}" dt="2023-11-27T06:49:52.434" v="158"/>
          <ac:graphicFrameMkLst>
            <pc:docMk/>
            <pc:sldMk cId="2597183861" sldId="262"/>
            <ac:graphicFrameMk id="32" creationId="{37C0DC89-2BCD-6776-E481-DF9EB23E725C}"/>
          </ac:graphicFrameMkLst>
        </pc:graphicFrameChg>
        <pc:graphicFrameChg chg="add del">
          <ac:chgData name="سليمان العشيبات" userId="S::2001585965@jolearn.jo::de0776e0-2c23-4e93-87d7-e8a8c040639f" providerId="AD" clId="Web-{425F4503-CE24-FD84-68C4-6B129F72E2E4}" dt="2023-11-27T06:49:57.247" v="160"/>
          <ac:graphicFrameMkLst>
            <pc:docMk/>
            <pc:sldMk cId="2597183861" sldId="262"/>
            <ac:graphicFrameMk id="34" creationId="{AF16575D-F489-CF93-5118-EF99B6B7B66D}"/>
          </ac:graphicFrameMkLst>
        </pc:graphicFrameChg>
        <pc:graphicFrameChg chg="add">
          <ac:chgData name="سليمان العشيبات" userId="S::2001585965@jolearn.jo::de0776e0-2c23-4e93-87d7-e8a8c040639f" providerId="AD" clId="Web-{425F4503-CE24-FD84-68C4-6B129F72E2E4}" dt="2023-11-27T06:49:57.279" v="161"/>
          <ac:graphicFrameMkLst>
            <pc:docMk/>
            <pc:sldMk cId="2597183861" sldId="262"/>
            <ac:graphicFrameMk id="36" creationId="{7C4C4F15-666C-A912-CD15-3A28D5F8DB23}"/>
          </ac:graphicFrameMkLst>
        </pc:graphicFrameChg>
        <pc:picChg chg="add del">
          <ac:chgData name="سليمان العشيبات" userId="S::2001585965@jolearn.jo::de0776e0-2c23-4e93-87d7-e8a8c040639f" providerId="AD" clId="Web-{425F4503-CE24-FD84-68C4-6B129F72E2E4}" dt="2023-11-27T06:49:49.637" v="156"/>
          <ac:picMkLst>
            <pc:docMk/>
            <pc:sldMk cId="2597183861" sldId="262"/>
            <ac:picMk id="6" creationId="{B178D039-9961-4381-EE70-5F0FFA9C549D}"/>
          </ac:picMkLst>
        </pc:picChg>
      </pc:sldChg>
      <pc:sldChg chg="new del">
        <pc:chgData name="سليمان العشيبات" userId="S::2001585965@jolearn.jo::de0776e0-2c23-4e93-87d7-e8a8c040639f" providerId="AD" clId="Web-{425F4503-CE24-FD84-68C4-6B129F72E2E4}" dt="2023-11-27T06:52:50.651" v="185"/>
        <pc:sldMkLst>
          <pc:docMk/>
          <pc:sldMk cId="50510779" sldId="263"/>
        </pc:sldMkLst>
      </pc:sldChg>
      <pc:sldChg chg="new del ord">
        <pc:chgData name="سليمان العشيبات" userId="S::2001585965@jolearn.jo::de0776e0-2c23-4e93-87d7-e8a8c040639f" providerId="AD" clId="Web-{425F4503-CE24-FD84-68C4-6B129F72E2E4}" dt="2023-11-27T06:39:47.328" v="2"/>
        <pc:sldMkLst>
          <pc:docMk/>
          <pc:sldMk cId="1829665342" sldId="263"/>
        </pc:sldMkLst>
      </pc:sldChg>
      <pc:sldChg chg="new del">
        <pc:chgData name="سليمان العشيبات" userId="S::2001585965@jolearn.jo::de0776e0-2c23-4e93-87d7-e8a8c040639f" providerId="AD" clId="Web-{425F4503-CE24-FD84-68C4-6B129F72E2E4}" dt="2023-11-27T06:50:57.502" v="166"/>
        <pc:sldMkLst>
          <pc:docMk/>
          <pc:sldMk cId="2324387360" sldId="263"/>
        </pc:sldMkLst>
      </pc:sldChg>
      <pc:sldChg chg="modSp new del">
        <pc:chgData name="سليمان العشيبات" userId="S::2001585965@jolearn.jo::de0776e0-2c23-4e93-87d7-e8a8c040639f" providerId="AD" clId="Web-{425F4503-CE24-FD84-68C4-6B129F72E2E4}" dt="2023-11-27T06:52:31.055" v="183"/>
        <pc:sldMkLst>
          <pc:docMk/>
          <pc:sldMk cId="3264274924" sldId="263"/>
        </pc:sldMkLst>
        <pc:spChg chg="mod">
          <ac:chgData name="سليمان العشيبات" userId="S::2001585965@jolearn.jo::de0776e0-2c23-4e93-87d7-e8a8c040639f" providerId="AD" clId="Web-{425F4503-CE24-FD84-68C4-6B129F72E2E4}" dt="2023-11-27T06:52:21.133" v="182" actId="688"/>
          <ac:spMkLst>
            <pc:docMk/>
            <pc:sldMk cId="3264274924" sldId="263"/>
            <ac:spMk id="2" creationId="{11B9ADEE-0D4B-6DB4-3EA1-69C9A550180C}"/>
          </ac:spMkLst>
        </pc:spChg>
      </pc:sldChg>
      <pc:sldChg chg="modSp new">
        <pc:chgData name="سليمان العشيبات" userId="S::2001585965@jolearn.jo::de0776e0-2c23-4e93-87d7-e8a8c040639f" providerId="AD" clId="Web-{425F4503-CE24-FD84-68C4-6B129F72E2E4}" dt="2023-11-27T07:03:36.495" v="382" actId="20577"/>
        <pc:sldMkLst>
          <pc:docMk/>
          <pc:sldMk cId="3294250912" sldId="263"/>
        </pc:sldMkLst>
        <pc:spChg chg="mod">
          <ac:chgData name="سليمان العشيبات" userId="S::2001585965@jolearn.jo::de0776e0-2c23-4e93-87d7-e8a8c040639f" providerId="AD" clId="Web-{425F4503-CE24-FD84-68C4-6B129F72E2E4}" dt="2023-11-27T06:54:01.390" v="193" actId="20577"/>
          <ac:spMkLst>
            <pc:docMk/>
            <pc:sldMk cId="3294250912" sldId="263"/>
            <ac:spMk id="2" creationId="{D64262D7-8ECC-9AFD-09A8-1028F890C89A}"/>
          </ac:spMkLst>
        </pc:spChg>
        <pc:spChg chg="mod">
          <ac:chgData name="سليمان العشيبات" userId="S::2001585965@jolearn.jo::de0776e0-2c23-4e93-87d7-e8a8c040639f" providerId="AD" clId="Web-{425F4503-CE24-FD84-68C4-6B129F72E2E4}" dt="2023-11-27T07:03:36.495" v="382" actId="20577"/>
          <ac:spMkLst>
            <pc:docMk/>
            <pc:sldMk cId="3294250912" sldId="263"/>
            <ac:spMk id="3" creationId="{85F8AD01-FDB6-1D06-0668-778BA4EE3EEA}"/>
          </ac:spMkLst>
        </pc:spChg>
      </pc:sldChg>
      <pc:sldMasterChg chg="del delSldLayout">
        <pc:chgData name="سليمان العشيبات" userId="S::2001585965@jolearn.jo::de0776e0-2c23-4e93-87d7-e8a8c040639f" providerId="AD" clId="Web-{425F4503-CE24-FD84-68C4-6B129F72E2E4}" dt="2023-11-27T06:49:29.808" v="148"/>
        <pc:sldMasterMkLst>
          <pc:docMk/>
          <pc:sldMasterMk cId="2730003081" sldId="2147483720"/>
        </pc:sldMasterMkLst>
        <pc:sldLayoutChg chg="del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2730003081" sldId="2147483720"/>
            <pc:sldLayoutMk cId="746939223" sldId="2147483721"/>
          </pc:sldLayoutMkLst>
        </pc:sldLayoutChg>
        <pc:sldLayoutChg chg="del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2730003081" sldId="2147483720"/>
            <pc:sldLayoutMk cId="3493023337" sldId="2147483722"/>
          </pc:sldLayoutMkLst>
        </pc:sldLayoutChg>
        <pc:sldLayoutChg chg="del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2730003081" sldId="2147483720"/>
            <pc:sldLayoutMk cId="2053690925" sldId="2147483723"/>
          </pc:sldLayoutMkLst>
        </pc:sldLayoutChg>
        <pc:sldLayoutChg chg="del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2730003081" sldId="2147483720"/>
            <pc:sldLayoutMk cId="3138742691" sldId="2147483724"/>
          </pc:sldLayoutMkLst>
        </pc:sldLayoutChg>
        <pc:sldLayoutChg chg="del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2730003081" sldId="2147483720"/>
            <pc:sldLayoutMk cId="720774289" sldId="2147483725"/>
          </pc:sldLayoutMkLst>
        </pc:sldLayoutChg>
        <pc:sldLayoutChg chg="del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2730003081" sldId="2147483720"/>
            <pc:sldLayoutMk cId="3868355227" sldId="2147483726"/>
          </pc:sldLayoutMkLst>
        </pc:sldLayoutChg>
        <pc:sldLayoutChg chg="del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2730003081" sldId="2147483720"/>
            <pc:sldLayoutMk cId="1733565460" sldId="2147483727"/>
          </pc:sldLayoutMkLst>
        </pc:sldLayoutChg>
        <pc:sldLayoutChg chg="del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2730003081" sldId="2147483720"/>
            <pc:sldLayoutMk cId="3648114349" sldId="2147483728"/>
          </pc:sldLayoutMkLst>
        </pc:sldLayoutChg>
        <pc:sldLayoutChg chg="del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2730003081" sldId="2147483720"/>
            <pc:sldLayoutMk cId="1806608070" sldId="2147483729"/>
          </pc:sldLayoutMkLst>
        </pc:sldLayoutChg>
        <pc:sldLayoutChg chg="del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2730003081" sldId="2147483720"/>
            <pc:sldLayoutMk cId="3743009292" sldId="2147483730"/>
          </pc:sldLayoutMkLst>
        </pc:sldLayoutChg>
        <pc:sldLayoutChg chg="del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2730003081" sldId="2147483720"/>
            <pc:sldLayoutMk cId="1941446979" sldId="2147483731"/>
          </pc:sldLayoutMkLst>
        </pc:sldLayoutChg>
      </pc:sldMasterChg>
      <pc:sldMasterChg chg="add addSldLayout modSldLayout">
        <pc:chgData name="سليمان العشيبات" userId="S::2001585965@jolearn.jo::de0776e0-2c23-4e93-87d7-e8a8c040639f" providerId="AD" clId="Web-{425F4503-CE24-FD84-68C4-6B129F72E2E4}" dt="2023-11-27T06:49:29.808" v="148"/>
        <pc:sldMasterMkLst>
          <pc:docMk/>
          <pc:sldMasterMk cId="3837019472" sldId="2147483732"/>
        </pc:sldMasterMkLst>
        <pc:sldLayoutChg chg="add mod replId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3837019472" sldId="2147483732"/>
            <pc:sldLayoutMk cId="100709842" sldId="2147483733"/>
          </pc:sldLayoutMkLst>
        </pc:sldLayoutChg>
        <pc:sldLayoutChg chg="add mod replId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3837019472" sldId="2147483732"/>
            <pc:sldLayoutMk cId="3251562140" sldId="2147483734"/>
          </pc:sldLayoutMkLst>
        </pc:sldLayoutChg>
        <pc:sldLayoutChg chg="add mod replId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3837019472" sldId="2147483732"/>
            <pc:sldLayoutMk cId="1628583469" sldId="2147483735"/>
          </pc:sldLayoutMkLst>
        </pc:sldLayoutChg>
        <pc:sldLayoutChg chg="add mod replId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3837019472" sldId="2147483732"/>
            <pc:sldLayoutMk cId="4110588167" sldId="2147483736"/>
          </pc:sldLayoutMkLst>
        </pc:sldLayoutChg>
        <pc:sldLayoutChg chg="add mod replId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3837019472" sldId="2147483732"/>
            <pc:sldLayoutMk cId="954488339" sldId="2147483737"/>
          </pc:sldLayoutMkLst>
        </pc:sldLayoutChg>
        <pc:sldLayoutChg chg="add mod replId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3837019472" sldId="2147483732"/>
            <pc:sldLayoutMk cId="1915287633" sldId="2147483738"/>
          </pc:sldLayoutMkLst>
        </pc:sldLayoutChg>
        <pc:sldLayoutChg chg="add mod replId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3837019472" sldId="2147483732"/>
            <pc:sldLayoutMk cId="371671307" sldId="2147483739"/>
          </pc:sldLayoutMkLst>
        </pc:sldLayoutChg>
        <pc:sldLayoutChg chg="add mod replId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3837019472" sldId="2147483732"/>
            <pc:sldLayoutMk cId="390474363" sldId="2147483740"/>
          </pc:sldLayoutMkLst>
        </pc:sldLayoutChg>
        <pc:sldLayoutChg chg="add mod replId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3837019472" sldId="2147483732"/>
            <pc:sldLayoutMk cId="3615880753" sldId="2147483741"/>
          </pc:sldLayoutMkLst>
        </pc:sldLayoutChg>
        <pc:sldLayoutChg chg="add mod replId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3837019472" sldId="2147483732"/>
            <pc:sldLayoutMk cId="2097384857" sldId="2147483742"/>
          </pc:sldLayoutMkLst>
        </pc:sldLayoutChg>
        <pc:sldLayoutChg chg="add mod replId">
          <pc:chgData name="سليمان العشيبات" userId="S::2001585965@jolearn.jo::de0776e0-2c23-4e93-87d7-e8a8c040639f" providerId="AD" clId="Web-{425F4503-CE24-FD84-68C4-6B129F72E2E4}" dt="2023-11-27T06:49:29.808" v="148"/>
          <pc:sldLayoutMkLst>
            <pc:docMk/>
            <pc:sldMasterMk cId="3837019472" sldId="2147483732"/>
            <pc:sldLayoutMk cId="3009062331" sldId="2147483743"/>
          </pc:sldLayoutMkLst>
        </pc:sldLayoutChg>
      </pc:sldMasterChg>
    </pc:docChg>
  </pc:docChgLst>
  <pc:docChgLst>
    <pc:chgData name="سليمان العشيبات" userId="S::2001585965@jolearn.jo::de0776e0-2c23-4e93-87d7-e8a8c040639f" providerId="AD" clId="Web-{7E49F6A5-AFB2-C2EE-7F30-E9BA0F5E4BC3}"/>
    <pc:docChg chg="sldOrd">
      <pc:chgData name="سليمان العشيبات" userId="S::2001585965@jolearn.jo::de0776e0-2c23-4e93-87d7-e8a8c040639f" providerId="AD" clId="Web-{7E49F6A5-AFB2-C2EE-7F30-E9BA0F5E4BC3}" dt="2023-12-04T06:35:54.509" v="1"/>
      <pc:docMkLst>
        <pc:docMk/>
      </pc:docMkLst>
      <pc:sldChg chg="ord">
        <pc:chgData name="سليمان العشيبات" userId="S::2001585965@jolearn.jo::de0776e0-2c23-4e93-87d7-e8a8c040639f" providerId="AD" clId="Web-{7E49F6A5-AFB2-C2EE-7F30-E9BA0F5E4BC3}" dt="2023-12-04T06:35:54.509" v="1"/>
        <pc:sldMkLst>
          <pc:docMk/>
          <pc:sldMk cId="3245701486" sldId="258"/>
        </pc:sldMkLst>
      </pc:sldChg>
      <pc:sldChg chg="ord">
        <pc:chgData name="سليمان العشيبات" userId="S::2001585965@jolearn.jo::de0776e0-2c23-4e93-87d7-e8a8c040639f" providerId="AD" clId="Web-{7E49F6A5-AFB2-C2EE-7F30-E9BA0F5E4BC3}" dt="2023-12-04T06:35:53.275" v="0"/>
        <pc:sldMkLst>
          <pc:docMk/>
          <pc:sldMk cId="2659783660" sldId="259"/>
        </pc:sldMkLst>
      </pc:sldChg>
    </pc:docChg>
  </pc:docChgLst>
  <pc:docChgLst>
    <pc:chgData name="سليمان العشيبات" userId="S::2001585965@jolearn.jo::de0776e0-2c23-4e93-87d7-e8a8c040639f" providerId="AD" clId="Web-{40E321DB-94EC-2D5C-056C-6A20B9F83E69}"/>
    <pc:docChg chg="modSld sldOrd addMainMaster delMainMaster">
      <pc:chgData name="سليمان العشيبات" userId="S::2001585965@jolearn.jo::de0776e0-2c23-4e93-87d7-e8a8c040639f" providerId="AD" clId="Web-{40E321DB-94EC-2D5C-056C-6A20B9F83E69}" dt="2023-11-27T06:24:39.725" v="255"/>
      <pc:docMkLst>
        <pc:docMk/>
      </pc:docMkLst>
      <pc:sldChg chg="delSp modSp mod ord modClrScheme delDesignElem chgLayout">
        <pc:chgData name="سليمان العشيبات" userId="S::2001585965@jolearn.jo::de0776e0-2c23-4e93-87d7-e8a8c040639f" providerId="AD" clId="Web-{40E321DB-94EC-2D5C-056C-6A20B9F83E69}" dt="2023-11-27T06:23:37.520" v="247"/>
        <pc:sldMkLst>
          <pc:docMk/>
          <pc:sldMk cId="3245701486" sldId="258"/>
        </pc:sldMkLst>
        <pc:spChg chg="mod ord">
          <ac:chgData name="سليمان العشيبات" userId="S::2001585965@jolearn.jo::de0776e0-2c23-4e93-87d7-e8a8c040639f" providerId="AD" clId="Web-{40E321DB-94EC-2D5C-056C-6A20B9F83E69}" dt="2023-11-27T06:23:19.301" v="244"/>
          <ac:spMkLst>
            <pc:docMk/>
            <pc:sldMk cId="3245701486" sldId="258"/>
            <ac:spMk id="2" creationId="{598E0ACA-B2C8-FE0F-D63B-5EE94B41AD7E}"/>
          </ac:spMkLst>
        </pc:spChg>
        <pc:spChg chg="del">
          <ac:chgData name="سليمان العشيبات" userId="S::2001585965@jolearn.jo::de0776e0-2c23-4e93-87d7-e8a8c040639f" providerId="AD" clId="Web-{40E321DB-94EC-2D5C-056C-6A20B9F83E69}" dt="2023-11-27T06:22:00.970" v="233"/>
          <ac:spMkLst>
            <pc:docMk/>
            <pc:sldMk cId="3245701486" sldId="258"/>
            <ac:spMk id="12" creationId="{081E4A58-353D-44AE-B2FC-2A74E2E400F7}"/>
          </ac:spMkLst>
        </pc:spChg>
        <pc:spChg chg="del">
          <ac:chgData name="سليمان العشيبات" userId="S::2001585965@jolearn.jo::de0776e0-2c23-4e93-87d7-e8a8c040639f" providerId="AD" clId="Web-{40E321DB-94EC-2D5C-056C-6A20B9F83E69}" dt="2023-11-27T06:22:00.970" v="233"/>
          <ac:spMkLst>
            <pc:docMk/>
            <pc:sldMk cId="3245701486" sldId="258"/>
            <ac:spMk id="13" creationId="{1BB867FF-FC45-48F7-8104-F89BE54909F1}"/>
          </ac:spMkLst>
        </pc:spChg>
        <pc:spChg chg="del">
          <ac:chgData name="سليمان العشيبات" userId="S::2001585965@jolearn.jo::de0776e0-2c23-4e93-87d7-e8a8c040639f" providerId="AD" clId="Web-{40E321DB-94EC-2D5C-056C-6A20B9F83E69}" dt="2023-11-27T06:22:00.970" v="233"/>
          <ac:spMkLst>
            <pc:docMk/>
            <pc:sldMk cId="3245701486" sldId="258"/>
            <ac:spMk id="14" creationId="{8BB56887-D0D5-4F0C-9E19-7247EB83C8B7}"/>
          </ac:spMkLst>
        </pc:spChg>
        <pc:spChg chg="mod ord">
          <ac:chgData name="سليمان العشيبات" userId="S::2001585965@jolearn.jo::de0776e0-2c23-4e93-87d7-e8a8c040639f" providerId="AD" clId="Web-{40E321DB-94EC-2D5C-056C-6A20B9F83E69}" dt="2023-11-27T06:23:19.301" v="244"/>
          <ac:spMkLst>
            <pc:docMk/>
            <pc:sldMk cId="3245701486" sldId="258"/>
            <ac:spMk id="15" creationId="{53940A84-EDA4-DA02-C532-1AD1F155E6A3}"/>
          </ac:spMkLst>
        </pc:spChg>
      </pc:sldChg>
      <pc:sldChg chg="modSp mod ord modClrScheme chgLayout">
        <pc:chgData name="سليمان العشيبات" userId="S::2001585965@jolearn.jo::de0776e0-2c23-4e93-87d7-e8a8c040639f" providerId="AD" clId="Web-{40E321DB-94EC-2D5C-056C-6A20B9F83E69}" dt="2023-11-27T06:23:37.567" v="248"/>
        <pc:sldMkLst>
          <pc:docMk/>
          <pc:sldMk cId="2659783660" sldId="259"/>
        </pc:sldMkLst>
        <pc:spChg chg="mod ord">
          <ac:chgData name="سليمان العشيبات" userId="S::2001585965@jolearn.jo::de0776e0-2c23-4e93-87d7-e8a8c040639f" providerId="AD" clId="Web-{40E321DB-94EC-2D5C-056C-6A20B9F83E69}" dt="2023-11-27T06:23:19.301" v="244"/>
          <ac:spMkLst>
            <pc:docMk/>
            <pc:sldMk cId="2659783660" sldId="259"/>
            <ac:spMk id="2" creationId="{82F505A2-6C30-A5B2-5415-6B0D329857F5}"/>
          </ac:spMkLst>
        </pc:spChg>
        <pc:spChg chg="mod ord">
          <ac:chgData name="سليمان العشيبات" userId="S::2001585965@jolearn.jo::de0776e0-2c23-4e93-87d7-e8a8c040639f" providerId="AD" clId="Web-{40E321DB-94EC-2D5C-056C-6A20B9F83E69}" dt="2023-11-27T06:23:19.301" v="244"/>
          <ac:spMkLst>
            <pc:docMk/>
            <pc:sldMk cId="2659783660" sldId="259"/>
            <ac:spMk id="3" creationId="{BAB0EB6B-1275-DFCA-FA0D-14D78CB88FDE}"/>
          </ac:spMkLst>
        </pc:spChg>
      </pc:sldChg>
      <pc:sldChg chg="modSp mod modClrScheme chgLayout">
        <pc:chgData name="سليمان العشيبات" userId="S::2001585965@jolearn.jo::de0776e0-2c23-4e93-87d7-e8a8c040639f" providerId="AD" clId="Web-{40E321DB-94EC-2D5C-056C-6A20B9F83E69}" dt="2023-11-27T06:23:19.301" v="244"/>
        <pc:sldMkLst>
          <pc:docMk/>
          <pc:sldMk cId="1108466004" sldId="260"/>
        </pc:sldMkLst>
        <pc:spChg chg="mod ord">
          <ac:chgData name="سليمان العشيبات" userId="S::2001585965@jolearn.jo::de0776e0-2c23-4e93-87d7-e8a8c040639f" providerId="AD" clId="Web-{40E321DB-94EC-2D5C-056C-6A20B9F83E69}" dt="2023-11-27T06:23:19.301" v="244"/>
          <ac:spMkLst>
            <pc:docMk/>
            <pc:sldMk cId="1108466004" sldId="260"/>
            <ac:spMk id="2" creationId="{1AAF7379-F8A4-3AB7-59F8-B9DAD80A4F2C}"/>
          </ac:spMkLst>
        </pc:spChg>
        <pc:spChg chg="mod ord">
          <ac:chgData name="سليمان العشيبات" userId="S::2001585965@jolearn.jo::de0776e0-2c23-4e93-87d7-e8a8c040639f" providerId="AD" clId="Web-{40E321DB-94EC-2D5C-056C-6A20B9F83E69}" dt="2023-11-27T06:23:19.301" v="244"/>
          <ac:spMkLst>
            <pc:docMk/>
            <pc:sldMk cId="1108466004" sldId="260"/>
            <ac:spMk id="3" creationId="{086C25C0-5702-97AE-EC0B-9E9043613B99}"/>
          </ac:spMkLst>
        </pc:spChg>
      </pc:sldChg>
      <pc:sldChg chg="addSp delSp modSp mod setBg modClrScheme setClrOvrMap delDesignElem modShow chgLayout">
        <pc:chgData name="سليمان العشيبات" userId="S::2001585965@jolearn.jo::de0776e0-2c23-4e93-87d7-e8a8c040639f" providerId="AD" clId="Web-{40E321DB-94EC-2D5C-056C-6A20B9F83E69}" dt="2023-11-27T06:24:39.725" v="255"/>
        <pc:sldMkLst>
          <pc:docMk/>
          <pc:sldMk cId="1930056609" sldId="261"/>
        </pc:sldMkLst>
        <pc:spChg chg="mod ord">
          <ac:chgData name="سليمان العشيبات" userId="S::2001585965@jolearn.jo::de0776e0-2c23-4e93-87d7-e8a8c040639f" providerId="AD" clId="Web-{40E321DB-94EC-2D5C-056C-6A20B9F83E69}" dt="2023-11-27T06:23:19.301" v="244"/>
          <ac:spMkLst>
            <pc:docMk/>
            <pc:sldMk cId="1930056609" sldId="261"/>
            <ac:spMk id="2" creationId="{9015D1CA-73B0-DB64-21C3-329E23522051}"/>
          </ac:spMkLst>
        </pc:spChg>
        <pc:spChg chg="mod ord">
          <ac:chgData name="سليمان العشيبات" userId="S::2001585965@jolearn.jo::de0776e0-2c23-4e93-87d7-e8a8c040639f" providerId="AD" clId="Web-{40E321DB-94EC-2D5C-056C-6A20B9F83E69}" dt="2023-11-27T06:23:19.301" v="244"/>
          <ac:spMkLst>
            <pc:docMk/>
            <pc:sldMk cId="1930056609" sldId="261"/>
            <ac:spMk id="3" creationId="{31CCD0D2-517E-7227-296C-6F53DF6E7B94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09.425" v="242"/>
          <ac:spMkLst>
            <pc:docMk/>
            <pc:sldMk cId="1930056609" sldId="261"/>
            <ac:spMk id="5" creationId="{441B7737-E3D8-47F4-8B54-7529C7A83642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09.425" v="242"/>
          <ac:spMkLst>
            <pc:docMk/>
            <pc:sldMk cId="1930056609" sldId="261"/>
            <ac:spMk id="6" creationId="{5CDAD12E-853D-4E20-9104-7129A3BF0D47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2:06.830" v="235"/>
          <ac:spMkLst>
            <pc:docMk/>
            <pc:sldMk cId="1930056609" sldId="261"/>
            <ac:spMk id="8" creationId="{09588DA8-065E-4F6F-8EFD-43104AB2E0CF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2:06.830" v="235"/>
          <ac:spMkLst>
            <pc:docMk/>
            <pc:sldMk cId="1930056609" sldId="261"/>
            <ac:spMk id="10" creationId="{C4285719-470E-454C-AF62-8323075F1F5B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09.425" v="242"/>
          <ac:spMkLst>
            <pc:docMk/>
            <pc:sldMk cId="1930056609" sldId="261"/>
            <ac:spMk id="11" creationId="{AC1E939A-6A69-42AE-8471-3AD3A74AD78A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2:06.830" v="235"/>
          <ac:spMkLst>
            <pc:docMk/>
            <pc:sldMk cId="1930056609" sldId="261"/>
            <ac:spMk id="12" creationId="{CD9FE4EF-C4D8-49A0-B2FF-81D8DB7D8A24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09.425" v="242"/>
          <ac:spMkLst>
            <pc:docMk/>
            <pc:sldMk cId="1930056609" sldId="261"/>
            <ac:spMk id="13" creationId="{A0B5529D-5CAA-4BF2-B5C9-34705E7661F9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2:06.830" v="235"/>
          <ac:spMkLst>
            <pc:docMk/>
            <pc:sldMk cId="1930056609" sldId="261"/>
            <ac:spMk id="14" creationId="{4300840D-0A0B-4512-BACA-B439D5B9C57C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09.425" v="242"/>
          <ac:spMkLst>
            <pc:docMk/>
            <pc:sldMk cId="1930056609" sldId="261"/>
            <ac:spMk id="15" creationId="{4B7BAF6C-CC6F-4F1B-AB92-3ABDF1D44541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2:06.830" v="235"/>
          <ac:spMkLst>
            <pc:docMk/>
            <pc:sldMk cId="1930056609" sldId="261"/>
            <ac:spMk id="16" creationId="{D2B78728-A580-49A7-84F9-6EF6F583ADE0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09.410" v="241"/>
          <ac:spMkLst>
            <pc:docMk/>
            <pc:sldMk cId="1930056609" sldId="261"/>
            <ac:spMk id="17" creationId="{8D8B8BFF-ABC6-4302-9767-D2ADEE381FA8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2:06.830" v="235"/>
          <ac:spMkLst>
            <pc:docMk/>
            <pc:sldMk cId="1930056609" sldId="261"/>
            <ac:spMk id="18" creationId="{38FAA1A1-D861-433F-88FA-1E9D6FD31D11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2:06.830" v="235"/>
          <ac:spMkLst>
            <pc:docMk/>
            <pc:sldMk cId="1930056609" sldId="261"/>
            <ac:spMk id="20" creationId="{8D71EDA1-87BF-4D5D-AB79-F346FD19278A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09.410" v="241"/>
          <ac:spMkLst>
            <pc:docMk/>
            <pc:sldMk cId="1930056609" sldId="261"/>
            <ac:spMk id="21" creationId="{BB17FFD2-DBC7-4ABB-B2A0-7E18EC1B8074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2:27.065" v="237"/>
          <ac:spMkLst>
            <pc:docMk/>
            <pc:sldMk cId="1930056609" sldId="261"/>
            <ac:spMk id="22" creationId="{1B15ED52-F352-441B-82BF-E0EA34836D08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2:27.065" v="237"/>
          <ac:spMkLst>
            <pc:docMk/>
            <pc:sldMk cId="1930056609" sldId="261"/>
            <ac:spMk id="23" creationId="{3B2E3793-BFE6-45A2-9B7B-E18844431C99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2:27.065" v="237"/>
          <ac:spMkLst>
            <pc:docMk/>
            <pc:sldMk cId="1930056609" sldId="261"/>
            <ac:spMk id="24" creationId="{BC4C4868-CB8F-4AF9-9CDB-8108F2C19B67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2:27.065" v="237"/>
          <ac:spMkLst>
            <pc:docMk/>
            <pc:sldMk cId="1930056609" sldId="261"/>
            <ac:spMk id="25" creationId="{375E0459-6403-40CD-989D-56A4407CA12E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2:27.065" v="237"/>
          <ac:spMkLst>
            <pc:docMk/>
            <pc:sldMk cId="1930056609" sldId="261"/>
            <ac:spMk id="26" creationId="{53E5B1A8-3AC9-4BD1-9BBC-78CA94F2D1BA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09.410" v="241"/>
          <ac:spMkLst>
            <pc:docMk/>
            <pc:sldMk cId="1930056609" sldId="261"/>
            <ac:spMk id="27" creationId="{92806DFD-E192-42CC-B190-3C4C95B8FF4E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14.097" v="243"/>
          <ac:spMkLst>
            <pc:docMk/>
            <pc:sldMk cId="1930056609" sldId="261"/>
            <ac:spMk id="29" creationId="{8F3CF990-ACB8-443A-BB74-D36EC8A00B02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14.097" v="243"/>
          <ac:spMkLst>
            <pc:docMk/>
            <pc:sldMk cId="1930056609" sldId="261"/>
            <ac:spMk id="30" creationId="{41F8C064-2DC5-4758-B49C-76BFF64052AF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14.097" v="243"/>
          <ac:spMkLst>
            <pc:docMk/>
            <pc:sldMk cId="1930056609" sldId="261"/>
            <ac:spMk id="31" creationId="{2601900C-265D-4146-A578-477541E3DF28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14.097" v="243"/>
          <ac:spMkLst>
            <pc:docMk/>
            <pc:sldMk cId="1930056609" sldId="261"/>
            <ac:spMk id="32" creationId="{FBD68200-BC03-4015-860B-CD5C30CD76B8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14.097" v="243"/>
          <ac:spMkLst>
            <pc:docMk/>
            <pc:sldMk cId="1930056609" sldId="261"/>
            <ac:spMk id="34" creationId="{A0B5529D-5CAA-4BF2-B5C9-34705E7661F9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14.097" v="243"/>
          <ac:spMkLst>
            <pc:docMk/>
            <pc:sldMk cId="1930056609" sldId="261"/>
            <ac:spMk id="35" creationId="{65F94F98-3A57-49AA-838E-91AAF600B6EE}"/>
          </ac:spMkLst>
        </pc:spChg>
        <pc:spChg chg="add del">
          <ac:chgData name="سليمان العشيبات" userId="S::2001585965@jolearn.jo::de0776e0-2c23-4e93-87d7-e8a8c040639f" providerId="AD" clId="Web-{40E321DB-94EC-2D5C-056C-6A20B9F83E69}" dt="2023-11-27T06:23:14.097" v="243"/>
          <ac:spMkLst>
            <pc:docMk/>
            <pc:sldMk cId="1930056609" sldId="261"/>
            <ac:spMk id="36" creationId="{332A6F87-AC28-4AA8-B8A6-AEBC67BD0D64}"/>
          </ac:spMkLst>
        </pc:spChg>
        <pc:picChg chg="add del">
          <ac:chgData name="سليمان العشيبات" userId="S::2001585965@jolearn.jo::de0776e0-2c23-4e93-87d7-e8a8c040639f" providerId="AD" clId="Web-{40E321DB-94EC-2D5C-056C-6A20B9F83E69}" dt="2023-11-27T06:23:09.425" v="242"/>
          <ac:picMkLst>
            <pc:docMk/>
            <pc:sldMk cId="1930056609" sldId="261"/>
            <ac:picMk id="7" creationId="{3DA59AFC-4552-4608-9A63-AFBBC2C02976}"/>
          </ac:picMkLst>
        </pc:picChg>
        <pc:picChg chg="add del">
          <ac:chgData name="سليمان العشيبات" userId="S::2001585965@jolearn.jo::de0776e0-2c23-4e93-87d7-e8a8c040639f" providerId="AD" clId="Web-{40E321DB-94EC-2D5C-056C-6A20B9F83E69}" dt="2023-11-27T06:23:09.425" v="242"/>
          <ac:picMkLst>
            <pc:docMk/>
            <pc:sldMk cId="1930056609" sldId="261"/>
            <ac:picMk id="9" creationId="{7185CF21-0594-48C0-9F3E-254D6BCE9D9B}"/>
          </ac:picMkLst>
        </pc:picChg>
        <pc:picChg chg="add del">
          <ac:chgData name="سليمان العشيبات" userId="S::2001585965@jolearn.jo::de0776e0-2c23-4e93-87d7-e8a8c040639f" providerId="AD" clId="Web-{40E321DB-94EC-2D5C-056C-6A20B9F83E69}" dt="2023-11-27T06:23:09.410" v="241"/>
          <ac:picMkLst>
            <pc:docMk/>
            <pc:sldMk cId="1930056609" sldId="261"/>
            <ac:picMk id="19" creationId="{D5F431FD-989C-4F7B-9EF1-BDED51AED4CF}"/>
          </ac:picMkLst>
        </pc:picChg>
        <pc:picChg chg="add del">
          <ac:chgData name="سليمان العشيبات" userId="S::2001585965@jolearn.jo::de0776e0-2c23-4e93-87d7-e8a8c040639f" providerId="AD" clId="Web-{40E321DB-94EC-2D5C-056C-6A20B9F83E69}" dt="2023-11-27T06:23:14.097" v="243"/>
          <ac:picMkLst>
            <pc:docMk/>
            <pc:sldMk cId="1930056609" sldId="261"/>
            <ac:picMk id="28" creationId="{7185CF21-0594-48C0-9F3E-254D6BCE9D9B}"/>
          </ac:picMkLst>
        </pc:picChg>
        <pc:picChg chg="add del">
          <ac:chgData name="سليمان العشيبات" userId="S::2001585965@jolearn.jo::de0776e0-2c23-4e93-87d7-e8a8c040639f" providerId="AD" clId="Web-{40E321DB-94EC-2D5C-056C-6A20B9F83E69}" dt="2023-11-27T06:23:14.097" v="243"/>
          <ac:picMkLst>
            <pc:docMk/>
            <pc:sldMk cId="1930056609" sldId="261"/>
            <ac:picMk id="33" creationId="{00B98862-BEE1-44FB-A335-A1B9106B445E}"/>
          </ac:picMkLst>
        </pc:picChg>
        <pc:inkChg chg="add">
          <ac:chgData name="سليمان العشيبات" userId="S::2001585965@jolearn.jo::de0776e0-2c23-4e93-87d7-e8a8c040639f" providerId="AD" clId="Web-{40E321DB-94EC-2D5C-056C-6A20B9F83E69}" dt="2023-11-27T06:23:55.067" v="249"/>
          <ac:inkMkLst>
            <pc:docMk/>
            <pc:sldMk cId="1930056609" sldId="261"/>
            <ac:inkMk id="4" creationId="{56936769-917A-C983-BBF2-75AF8C7D6A8C}"/>
          </ac:inkMkLst>
        </pc:inkChg>
        <pc:inkChg chg="add">
          <ac:chgData name="سليمان العشيبات" userId="S::2001585965@jolearn.jo::de0776e0-2c23-4e93-87d7-e8a8c040639f" providerId="AD" clId="Web-{40E321DB-94EC-2D5C-056C-6A20B9F83E69}" dt="2023-11-27T06:24:00.020" v="250"/>
          <ac:inkMkLst>
            <pc:docMk/>
            <pc:sldMk cId="1930056609" sldId="261"/>
            <ac:inkMk id="37" creationId="{A856F396-9B03-2C02-AE17-D3EFCA526837}"/>
          </ac:inkMkLst>
        </pc:inkChg>
        <pc:inkChg chg="add">
          <ac:chgData name="سليمان العشيبات" userId="S::2001585965@jolearn.jo::de0776e0-2c23-4e93-87d7-e8a8c040639f" providerId="AD" clId="Web-{40E321DB-94EC-2D5C-056C-6A20B9F83E69}" dt="2023-11-27T06:24:04.208" v="251"/>
          <ac:inkMkLst>
            <pc:docMk/>
            <pc:sldMk cId="1930056609" sldId="261"/>
            <ac:inkMk id="38" creationId="{D82AAB15-96FB-DDD1-EFC3-ECB78DEA0A5F}"/>
          </ac:inkMkLst>
        </pc:inkChg>
        <pc:inkChg chg="add">
          <ac:chgData name="سليمان العشيبات" userId="S::2001585965@jolearn.jo::de0776e0-2c23-4e93-87d7-e8a8c040639f" providerId="AD" clId="Web-{40E321DB-94EC-2D5C-056C-6A20B9F83E69}" dt="2023-11-27T06:24:19.771" v="252"/>
          <ac:inkMkLst>
            <pc:docMk/>
            <pc:sldMk cId="1930056609" sldId="261"/>
            <ac:inkMk id="39" creationId="{F20154B4-F65D-AF3E-452B-BF4FC261E73E}"/>
          </ac:inkMkLst>
        </pc:inkChg>
        <pc:inkChg chg="add">
          <ac:chgData name="سليمان العشيبات" userId="S::2001585965@jolearn.jo::de0776e0-2c23-4e93-87d7-e8a8c040639f" providerId="AD" clId="Web-{40E321DB-94EC-2D5C-056C-6A20B9F83E69}" dt="2023-11-27T06:24:39.553" v="253"/>
          <ac:inkMkLst>
            <pc:docMk/>
            <pc:sldMk cId="1930056609" sldId="261"/>
            <ac:inkMk id="40" creationId="{BCCE4BBC-1D20-D8C0-E1F1-F1B84F1C46C0}"/>
          </ac:inkMkLst>
        </pc:inkChg>
        <pc:inkChg chg="add">
          <ac:chgData name="سليمان العشيبات" userId="S::2001585965@jolearn.jo::de0776e0-2c23-4e93-87d7-e8a8c040639f" providerId="AD" clId="Web-{40E321DB-94EC-2D5C-056C-6A20B9F83E69}" dt="2023-11-27T06:24:39.631" v="254"/>
          <ac:inkMkLst>
            <pc:docMk/>
            <pc:sldMk cId="1930056609" sldId="261"/>
            <ac:inkMk id="41" creationId="{E8F1D53A-4E30-8474-4112-305BEF085B04}"/>
          </ac:inkMkLst>
        </pc:inkChg>
        <pc:inkChg chg="add">
          <ac:chgData name="سليمان العشيبات" userId="S::2001585965@jolearn.jo::de0776e0-2c23-4e93-87d7-e8a8c040639f" providerId="AD" clId="Web-{40E321DB-94EC-2D5C-056C-6A20B9F83E69}" dt="2023-11-27T06:24:39.725" v="255"/>
          <ac:inkMkLst>
            <pc:docMk/>
            <pc:sldMk cId="1930056609" sldId="261"/>
            <ac:inkMk id="42" creationId="{38BC7EED-B6AA-CD50-16B6-8525284D8ACC}"/>
          </ac:inkMkLst>
        </pc:inkChg>
      </pc:sldChg>
      <pc:sldMasterChg chg="del delSldLayout">
        <pc:chgData name="سليمان العشيبات" userId="S::2001585965@jolearn.jo::de0776e0-2c23-4e93-87d7-e8a8c040639f" providerId="AD" clId="Web-{40E321DB-94EC-2D5C-056C-6A20B9F83E69}" dt="2023-11-27T06:22:00.970" v="233"/>
        <pc:sldMasterMkLst>
          <pc:docMk/>
          <pc:sldMasterMk cId="2752863187" sldId="2147483648"/>
        </pc:sldMasterMkLst>
        <pc:sldLayoutChg chg="del">
          <pc:chgData name="سليمان العشيبات" userId="S::2001585965@jolearn.jo::de0776e0-2c23-4e93-87d7-e8a8c040639f" providerId="AD" clId="Web-{40E321DB-94EC-2D5C-056C-6A20B9F83E69}" dt="2023-11-27T06:22:00.970" v="233"/>
          <pc:sldLayoutMkLst>
            <pc:docMk/>
            <pc:sldMasterMk cId="2752863187" sldId="2147483648"/>
            <pc:sldLayoutMk cId="2090904801" sldId="2147483649"/>
          </pc:sldLayoutMkLst>
        </pc:sldLayoutChg>
        <pc:sldLayoutChg chg="del">
          <pc:chgData name="سليمان العشيبات" userId="S::2001585965@jolearn.jo::de0776e0-2c23-4e93-87d7-e8a8c040639f" providerId="AD" clId="Web-{40E321DB-94EC-2D5C-056C-6A20B9F83E69}" dt="2023-11-27T06:22:00.970" v="233"/>
          <pc:sldLayoutMkLst>
            <pc:docMk/>
            <pc:sldMasterMk cId="2752863187" sldId="2147483648"/>
            <pc:sldLayoutMk cId="120129490" sldId="2147483650"/>
          </pc:sldLayoutMkLst>
        </pc:sldLayoutChg>
        <pc:sldLayoutChg chg="del">
          <pc:chgData name="سليمان العشيبات" userId="S::2001585965@jolearn.jo::de0776e0-2c23-4e93-87d7-e8a8c040639f" providerId="AD" clId="Web-{40E321DB-94EC-2D5C-056C-6A20B9F83E69}" dt="2023-11-27T06:22:00.970" v="233"/>
          <pc:sldLayoutMkLst>
            <pc:docMk/>
            <pc:sldMasterMk cId="2752863187" sldId="2147483648"/>
            <pc:sldLayoutMk cId="2260418960" sldId="2147483651"/>
          </pc:sldLayoutMkLst>
        </pc:sldLayoutChg>
        <pc:sldLayoutChg chg="del">
          <pc:chgData name="سليمان العشيبات" userId="S::2001585965@jolearn.jo::de0776e0-2c23-4e93-87d7-e8a8c040639f" providerId="AD" clId="Web-{40E321DB-94EC-2D5C-056C-6A20B9F83E69}" dt="2023-11-27T06:22:00.970" v="233"/>
          <pc:sldLayoutMkLst>
            <pc:docMk/>
            <pc:sldMasterMk cId="2752863187" sldId="2147483648"/>
            <pc:sldLayoutMk cId="1348098011" sldId="2147483652"/>
          </pc:sldLayoutMkLst>
        </pc:sldLayoutChg>
        <pc:sldLayoutChg chg="del">
          <pc:chgData name="سليمان العشيبات" userId="S::2001585965@jolearn.jo::de0776e0-2c23-4e93-87d7-e8a8c040639f" providerId="AD" clId="Web-{40E321DB-94EC-2D5C-056C-6A20B9F83E69}" dt="2023-11-27T06:22:00.970" v="233"/>
          <pc:sldLayoutMkLst>
            <pc:docMk/>
            <pc:sldMasterMk cId="2752863187" sldId="2147483648"/>
            <pc:sldLayoutMk cId="847266854" sldId="2147483653"/>
          </pc:sldLayoutMkLst>
        </pc:sldLayoutChg>
        <pc:sldLayoutChg chg="del">
          <pc:chgData name="سليمان العشيبات" userId="S::2001585965@jolearn.jo::de0776e0-2c23-4e93-87d7-e8a8c040639f" providerId="AD" clId="Web-{40E321DB-94EC-2D5C-056C-6A20B9F83E69}" dt="2023-11-27T06:22:00.970" v="233"/>
          <pc:sldLayoutMkLst>
            <pc:docMk/>
            <pc:sldMasterMk cId="2752863187" sldId="2147483648"/>
            <pc:sldLayoutMk cId="295822195" sldId="2147483654"/>
          </pc:sldLayoutMkLst>
        </pc:sldLayoutChg>
        <pc:sldLayoutChg chg="del">
          <pc:chgData name="سليمان العشيبات" userId="S::2001585965@jolearn.jo::de0776e0-2c23-4e93-87d7-e8a8c040639f" providerId="AD" clId="Web-{40E321DB-94EC-2D5C-056C-6A20B9F83E69}" dt="2023-11-27T06:22:00.970" v="233"/>
          <pc:sldLayoutMkLst>
            <pc:docMk/>
            <pc:sldMasterMk cId="2752863187" sldId="2147483648"/>
            <pc:sldLayoutMk cId="2947601629" sldId="2147483655"/>
          </pc:sldLayoutMkLst>
        </pc:sldLayoutChg>
        <pc:sldLayoutChg chg="del">
          <pc:chgData name="سليمان العشيبات" userId="S::2001585965@jolearn.jo::de0776e0-2c23-4e93-87d7-e8a8c040639f" providerId="AD" clId="Web-{40E321DB-94EC-2D5C-056C-6A20B9F83E69}" dt="2023-11-27T06:22:00.970" v="233"/>
          <pc:sldLayoutMkLst>
            <pc:docMk/>
            <pc:sldMasterMk cId="2752863187" sldId="2147483648"/>
            <pc:sldLayoutMk cId="1454477193" sldId="2147483656"/>
          </pc:sldLayoutMkLst>
        </pc:sldLayoutChg>
        <pc:sldLayoutChg chg="del">
          <pc:chgData name="سليمان العشيبات" userId="S::2001585965@jolearn.jo::de0776e0-2c23-4e93-87d7-e8a8c040639f" providerId="AD" clId="Web-{40E321DB-94EC-2D5C-056C-6A20B9F83E69}" dt="2023-11-27T06:22:00.970" v="233"/>
          <pc:sldLayoutMkLst>
            <pc:docMk/>
            <pc:sldMasterMk cId="2752863187" sldId="2147483648"/>
            <pc:sldLayoutMk cId="2616325025" sldId="2147483657"/>
          </pc:sldLayoutMkLst>
        </pc:sldLayoutChg>
        <pc:sldLayoutChg chg="del">
          <pc:chgData name="سليمان العشيبات" userId="S::2001585965@jolearn.jo::de0776e0-2c23-4e93-87d7-e8a8c040639f" providerId="AD" clId="Web-{40E321DB-94EC-2D5C-056C-6A20B9F83E69}" dt="2023-11-27T06:22:00.970" v="233"/>
          <pc:sldLayoutMkLst>
            <pc:docMk/>
            <pc:sldMasterMk cId="2752863187" sldId="2147483648"/>
            <pc:sldLayoutMk cId="2238435716" sldId="2147483658"/>
          </pc:sldLayoutMkLst>
        </pc:sldLayoutChg>
        <pc:sldLayoutChg chg="del">
          <pc:chgData name="سليمان العشيبات" userId="S::2001585965@jolearn.jo::de0776e0-2c23-4e93-87d7-e8a8c040639f" providerId="AD" clId="Web-{40E321DB-94EC-2D5C-056C-6A20B9F83E69}" dt="2023-11-27T06:22:00.970" v="233"/>
          <pc:sldLayoutMkLst>
            <pc:docMk/>
            <pc:sldMasterMk cId="2752863187" sldId="2147483648"/>
            <pc:sldLayoutMk cId="3897630544" sldId="2147483659"/>
          </pc:sldLayoutMkLst>
        </pc:sldLayoutChg>
      </pc:sldMasterChg>
      <pc:sldMasterChg chg="add del addSldLayout delSldLayout modSldLayout">
        <pc:chgData name="سليمان العشيبات" userId="S::2001585965@jolearn.jo::de0776e0-2c23-4e93-87d7-e8a8c040639f" providerId="AD" clId="Web-{40E321DB-94EC-2D5C-056C-6A20B9F83E69}" dt="2023-11-27T06:22:27.065" v="237"/>
        <pc:sldMasterMkLst>
          <pc:docMk/>
          <pc:sldMasterMk cId="2055485564" sldId="2147483660"/>
        </pc:sldMasterMkLst>
        <pc:sldLayoutChg chg="add del mod replId">
          <pc:chgData name="سليمان العشيبات" userId="S::2001585965@jolearn.jo::de0776e0-2c23-4e93-87d7-e8a8c040639f" providerId="AD" clId="Web-{40E321DB-94EC-2D5C-056C-6A20B9F83E69}" dt="2023-11-27T06:22:27.065" v="237"/>
          <pc:sldLayoutMkLst>
            <pc:docMk/>
            <pc:sldMasterMk cId="2055485564" sldId="2147483660"/>
            <pc:sldLayoutMk cId="3992176883" sldId="2147483661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27.065" v="237"/>
          <pc:sldLayoutMkLst>
            <pc:docMk/>
            <pc:sldMasterMk cId="2055485564" sldId="2147483660"/>
            <pc:sldLayoutMk cId="3530904834" sldId="2147483662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27.065" v="237"/>
          <pc:sldLayoutMkLst>
            <pc:docMk/>
            <pc:sldMasterMk cId="2055485564" sldId="2147483660"/>
            <pc:sldLayoutMk cId="1045888091" sldId="2147483663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27.065" v="237"/>
          <pc:sldLayoutMkLst>
            <pc:docMk/>
            <pc:sldMasterMk cId="2055485564" sldId="2147483660"/>
            <pc:sldLayoutMk cId="3813947578" sldId="2147483664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27.065" v="237"/>
          <pc:sldLayoutMkLst>
            <pc:docMk/>
            <pc:sldMasterMk cId="2055485564" sldId="2147483660"/>
            <pc:sldLayoutMk cId="3770822493" sldId="2147483665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27.065" v="237"/>
          <pc:sldLayoutMkLst>
            <pc:docMk/>
            <pc:sldMasterMk cId="2055485564" sldId="2147483660"/>
            <pc:sldLayoutMk cId="1825344004" sldId="2147483666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27.065" v="237"/>
          <pc:sldLayoutMkLst>
            <pc:docMk/>
            <pc:sldMasterMk cId="2055485564" sldId="2147483660"/>
            <pc:sldLayoutMk cId="3220389820" sldId="2147483667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27.065" v="237"/>
          <pc:sldLayoutMkLst>
            <pc:docMk/>
            <pc:sldMasterMk cId="2055485564" sldId="2147483660"/>
            <pc:sldLayoutMk cId="2471640633" sldId="2147483668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27.065" v="237"/>
          <pc:sldLayoutMkLst>
            <pc:docMk/>
            <pc:sldMasterMk cId="2055485564" sldId="2147483660"/>
            <pc:sldLayoutMk cId="1040880617" sldId="2147483669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27.065" v="237"/>
          <pc:sldLayoutMkLst>
            <pc:docMk/>
            <pc:sldMasterMk cId="2055485564" sldId="2147483660"/>
            <pc:sldLayoutMk cId="1555976285" sldId="2147483670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27.065" v="237"/>
          <pc:sldLayoutMkLst>
            <pc:docMk/>
            <pc:sldMasterMk cId="2055485564" sldId="2147483660"/>
            <pc:sldLayoutMk cId="554857434" sldId="2147483671"/>
          </pc:sldLayoutMkLst>
        </pc:sldLayoutChg>
      </pc:sldMasterChg>
      <pc:sldMasterChg chg="add del addSldLayout delSldLayout modSldLayout">
        <pc:chgData name="سليمان العشيبات" userId="S::2001585965@jolearn.jo::de0776e0-2c23-4e93-87d7-e8a8c040639f" providerId="AD" clId="Web-{40E321DB-94EC-2D5C-056C-6A20B9F83E69}" dt="2023-11-27T06:22:37.846" v="238"/>
        <pc:sldMasterMkLst>
          <pc:docMk/>
          <pc:sldMasterMk cId="537675840" sldId="2147483672"/>
        </pc:sldMasterMkLst>
        <pc:sldLayoutChg chg="add del mod replId">
          <pc:chgData name="سليمان العشيبات" userId="S::2001585965@jolearn.jo::de0776e0-2c23-4e93-87d7-e8a8c040639f" providerId="AD" clId="Web-{40E321DB-94EC-2D5C-056C-6A20B9F83E69}" dt="2023-11-27T06:22:37.846" v="238"/>
          <pc:sldLayoutMkLst>
            <pc:docMk/>
            <pc:sldMasterMk cId="537675840" sldId="2147483672"/>
            <pc:sldLayoutMk cId="3313080398" sldId="2147483673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37.846" v="238"/>
          <pc:sldLayoutMkLst>
            <pc:docMk/>
            <pc:sldMasterMk cId="537675840" sldId="2147483672"/>
            <pc:sldLayoutMk cId="380118835" sldId="2147483674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37.846" v="238"/>
          <pc:sldLayoutMkLst>
            <pc:docMk/>
            <pc:sldMasterMk cId="537675840" sldId="2147483672"/>
            <pc:sldLayoutMk cId="3208149226" sldId="2147483675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37.846" v="238"/>
          <pc:sldLayoutMkLst>
            <pc:docMk/>
            <pc:sldMasterMk cId="537675840" sldId="2147483672"/>
            <pc:sldLayoutMk cId="1929309453" sldId="2147483676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37.846" v="238"/>
          <pc:sldLayoutMkLst>
            <pc:docMk/>
            <pc:sldMasterMk cId="537675840" sldId="2147483672"/>
            <pc:sldLayoutMk cId="2905824084" sldId="2147483677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37.846" v="238"/>
          <pc:sldLayoutMkLst>
            <pc:docMk/>
            <pc:sldMasterMk cId="537675840" sldId="2147483672"/>
            <pc:sldLayoutMk cId="3654631629" sldId="2147483678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37.846" v="238"/>
          <pc:sldLayoutMkLst>
            <pc:docMk/>
            <pc:sldMasterMk cId="537675840" sldId="2147483672"/>
            <pc:sldLayoutMk cId="1518220587" sldId="2147483679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37.846" v="238"/>
          <pc:sldLayoutMkLst>
            <pc:docMk/>
            <pc:sldMasterMk cId="537675840" sldId="2147483672"/>
            <pc:sldLayoutMk cId="3559623159" sldId="2147483680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37.846" v="238"/>
          <pc:sldLayoutMkLst>
            <pc:docMk/>
            <pc:sldMasterMk cId="537675840" sldId="2147483672"/>
            <pc:sldLayoutMk cId="409430480" sldId="2147483681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37.846" v="238"/>
          <pc:sldLayoutMkLst>
            <pc:docMk/>
            <pc:sldMasterMk cId="537675840" sldId="2147483672"/>
            <pc:sldLayoutMk cId="1047886322" sldId="2147483682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2:37.846" v="238"/>
          <pc:sldLayoutMkLst>
            <pc:docMk/>
            <pc:sldMasterMk cId="537675840" sldId="2147483672"/>
            <pc:sldLayoutMk cId="2281462420" sldId="2147483683"/>
          </pc:sldLayoutMkLst>
        </pc:sldLayoutChg>
      </pc:sldMasterChg>
      <pc:sldMasterChg chg="add del addSldLayout delSldLayout modSldLayout">
        <pc:chgData name="سليمان العشيبات" userId="S::2001585965@jolearn.jo::de0776e0-2c23-4e93-87d7-e8a8c040639f" providerId="AD" clId="Web-{40E321DB-94EC-2D5C-056C-6A20B9F83E69}" dt="2023-11-27T06:23:14.097" v="243"/>
        <pc:sldMasterMkLst>
          <pc:docMk/>
          <pc:sldMasterMk cId="3960691387" sldId="2147483684"/>
        </pc:sldMasterMkLst>
        <pc:sldLayoutChg chg="add del mod replId">
          <pc:chgData name="سليمان العشيبات" userId="S::2001585965@jolearn.jo::de0776e0-2c23-4e93-87d7-e8a8c040639f" providerId="AD" clId="Web-{40E321DB-94EC-2D5C-056C-6A20B9F83E69}" dt="2023-11-27T06:23:14.097" v="243"/>
          <pc:sldLayoutMkLst>
            <pc:docMk/>
            <pc:sldMasterMk cId="3960691387" sldId="2147483684"/>
            <pc:sldLayoutMk cId="2767632149" sldId="2147483685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4.097" v="243"/>
          <pc:sldLayoutMkLst>
            <pc:docMk/>
            <pc:sldMasterMk cId="3960691387" sldId="2147483684"/>
            <pc:sldLayoutMk cId="2572863291" sldId="2147483686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4.097" v="243"/>
          <pc:sldLayoutMkLst>
            <pc:docMk/>
            <pc:sldMasterMk cId="3960691387" sldId="2147483684"/>
            <pc:sldLayoutMk cId="2997179475" sldId="2147483687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4.097" v="243"/>
          <pc:sldLayoutMkLst>
            <pc:docMk/>
            <pc:sldMasterMk cId="3960691387" sldId="2147483684"/>
            <pc:sldLayoutMk cId="2863882181" sldId="2147483688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4.097" v="243"/>
          <pc:sldLayoutMkLst>
            <pc:docMk/>
            <pc:sldMasterMk cId="3960691387" sldId="2147483684"/>
            <pc:sldLayoutMk cId="1975557529" sldId="2147483689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4.097" v="243"/>
          <pc:sldLayoutMkLst>
            <pc:docMk/>
            <pc:sldMasterMk cId="3960691387" sldId="2147483684"/>
            <pc:sldLayoutMk cId="429283189" sldId="2147483690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4.097" v="243"/>
          <pc:sldLayoutMkLst>
            <pc:docMk/>
            <pc:sldMasterMk cId="3960691387" sldId="2147483684"/>
            <pc:sldLayoutMk cId="692660516" sldId="2147483691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4.097" v="243"/>
          <pc:sldLayoutMkLst>
            <pc:docMk/>
            <pc:sldMasterMk cId="3960691387" sldId="2147483684"/>
            <pc:sldLayoutMk cId="2879034869" sldId="2147483692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4.097" v="243"/>
          <pc:sldLayoutMkLst>
            <pc:docMk/>
            <pc:sldMasterMk cId="3960691387" sldId="2147483684"/>
            <pc:sldLayoutMk cId="3714403401" sldId="2147483693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4.097" v="243"/>
          <pc:sldLayoutMkLst>
            <pc:docMk/>
            <pc:sldMasterMk cId="3960691387" sldId="2147483684"/>
            <pc:sldLayoutMk cId="149410638" sldId="2147483694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4.097" v="243"/>
          <pc:sldLayoutMkLst>
            <pc:docMk/>
            <pc:sldMasterMk cId="3960691387" sldId="2147483684"/>
            <pc:sldLayoutMk cId="4258375669" sldId="2147483695"/>
          </pc:sldLayoutMkLst>
        </pc:sldLayoutChg>
      </pc:sldMasterChg>
      <pc:sldMasterChg chg="add del addSldLayout delSldLayout modSldLayout">
        <pc:chgData name="سليمان العشيبات" userId="S::2001585965@jolearn.jo::de0776e0-2c23-4e93-87d7-e8a8c040639f" providerId="AD" clId="Web-{40E321DB-94EC-2D5C-056C-6A20B9F83E69}" dt="2023-11-27T06:23:19.301" v="244"/>
        <pc:sldMasterMkLst>
          <pc:docMk/>
          <pc:sldMasterMk cId="3085387225" sldId="2147483696"/>
        </pc:sldMasterMkLst>
        <pc:sldLayoutChg chg="add del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085387225" sldId="2147483696"/>
            <pc:sldLayoutMk cId="3218836616" sldId="2147483697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085387225" sldId="2147483696"/>
            <pc:sldLayoutMk cId="1718246265" sldId="2147483698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085387225" sldId="2147483696"/>
            <pc:sldLayoutMk cId="1529063393" sldId="2147483699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085387225" sldId="2147483696"/>
            <pc:sldLayoutMk cId="334939711" sldId="2147483700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085387225" sldId="2147483696"/>
            <pc:sldLayoutMk cId="624073499" sldId="2147483701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085387225" sldId="2147483696"/>
            <pc:sldLayoutMk cId="2235267907" sldId="2147483702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085387225" sldId="2147483696"/>
            <pc:sldLayoutMk cId="2154507392" sldId="2147483703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085387225" sldId="2147483696"/>
            <pc:sldLayoutMk cId="1864212147" sldId="2147483704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085387225" sldId="2147483696"/>
            <pc:sldLayoutMk cId="4074832755" sldId="2147483705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085387225" sldId="2147483696"/>
            <pc:sldLayoutMk cId="3952286781" sldId="2147483706"/>
          </pc:sldLayoutMkLst>
        </pc:sldLayoutChg>
        <pc:sldLayoutChg chg="add del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085387225" sldId="2147483696"/>
            <pc:sldLayoutMk cId="3162283727" sldId="2147483707"/>
          </pc:sldLayoutMkLst>
        </pc:sldLayoutChg>
      </pc:sldMasterChg>
      <pc:sldMasterChg chg="add addSldLayout modSldLayout">
        <pc:chgData name="سليمان العشيبات" userId="S::2001585965@jolearn.jo::de0776e0-2c23-4e93-87d7-e8a8c040639f" providerId="AD" clId="Web-{40E321DB-94EC-2D5C-056C-6A20B9F83E69}" dt="2023-11-27T06:23:19.301" v="244"/>
        <pc:sldMasterMkLst>
          <pc:docMk/>
          <pc:sldMasterMk cId="3700479762" sldId="2147483708"/>
        </pc:sldMasterMkLst>
        <pc:sldLayoutChg chg="add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700479762" sldId="2147483708"/>
            <pc:sldLayoutMk cId="2799288687" sldId="2147483709"/>
          </pc:sldLayoutMkLst>
        </pc:sldLayoutChg>
        <pc:sldLayoutChg chg="add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700479762" sldId="2147483708"/>
            <pc:sldLayoutMk cId="2136379926" sldId="2147483710"/>
          </pc:sldLayoutMkLst>
        </pc:sldLayoutChg>
        <pc:sldLayoutChg chg="add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700479762" sldId="2147483708"/>
            <pc:sldLayoutMk cId="2124633858" sldId="2147483711"/>
          </pc:sldLayoutMkLst>
        </pc:sldLayoutChg>
        <pc:sldLayoutChg chg="add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700479762" sldId="2147483708"/>
            <pc:sldLayoutMk cId="2839978423" sldId="2147483712"/>
          </pc:sldLayoutMkLst>
        </pc:sldLayoutChg>
        <pc:sldLayoutChg chg="add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700479762" sldId="2147483708"/>
            <pc:sldLayoutMk cId="3893258113" sldId="2147483713"/>
          </pc:sldLayoutMkLst>
        </pc:sldLayoutChg>
        <pc:sldLayoutChg chg="add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700479762" sldId="2147483708"/>
            <pc:sldLayoutMk cId="2220400433" sldId="2147483714"/>
          </pc:sldLayoutMkLst>
        </pc:sldLayoutChg>
        <pc:sldLayoutChg chg="add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700479762" sldId="2147483708"/>
            <pc:sldLayoutMk cId="594975910" sldId="2147483715"/>
          </pc:sldLayoutMkLst>
        </pc:sldLayoutChg>
        <pc:sldLayoutChg chg="add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700479762" sldId="2147483708"/>
            <pc:sldLayoutMk cId="4129690260" sldId="2147483716"/>
          </pc:sldLayoutMkLst>
        </pc:sldLayoutChg>
        <pc:sldLayoutChg chg="add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700479762" sldId="2147483708"/>
            <pc:sldLayoutMk cId="3796792807" sldId="2147483717"/>
          </pc:sldLayoutMkLst>
        </pc:sldLayoutChg>
        <pc:sldLayoutChg chg="add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700479762" sldId="2147483708"/>
            <pc:sldLayoutMk cId="1124189587" sldId="2147483718"/>
          </pc:sldLayoutMkLst>
        </pc:sldLayoutChg>
        <pc:sldLayoutChg chg="add mod replId">
          <pc:chgData name="سليمان العشيبات" userId="S::2001585965@jolearn.jo::de0776e0-2c23-4e93-87d7-e8a8c040639f" providerId="AD" clId="Web-{40E321DB-94EC-2D5C-056C-6A20B9F83E69}" dt="2023-11-27T06:23:19.301" v="244"/>
          <pc:sldLayoutMkLst>
            <pc:docMk/>
            <pc:sldMasterMk cId="3700479762" sldId="2147483708"/>
            <pc:sldLayoutMk cId="1878190803" sldId="2147483719"/>
          </pc:sldLayoutMkLst>
        </pc:sldLayoutChg>
      </pc:sldMasterChg>
    </pc:docChg>
  </pc:docChgLst>
  <pc:docChgLst>
    <pc:chgData name="سليمان العشيبات" userId="S::2001585965@jolearn.jo::de0776e0-2c23-4e93-87d7-e8a8c040639f" providerId="AD" clId="Web-{DE63783B-2285-E05F-786D-C14358F55308}"/>
    <pc:docChg chg="addSld delSld modSld sldOrd addMainMaster delMainMaster">
      <pc:chgData name="سليمان العشيبات" userId="S::2001585965@jolearn.jo::de0776e0-2c23-4e93-87d7-e8a8c040639f" providerId="AD" clId="Web-{DE63783B-2285-E05F-786D-C14358F55308}" dt="2023-11-28T06:33:17.235" v="762" actId="20577"/>
      <pc:docMkLst>
        <pc:docMk/>
      </pc:docMkLst>
      <pc:sldChg chg="modSp mod modClrScheme chgLayout">
        <pc:chgData name="سليمان العشيبات" userId="S::2001585965@jolearn.jo::de0776e0-2c23-4e93-87d7-e8a8c040639f" providerId="AD" clId="Web-{DE63783B-2285-E05F-786D-C14358F55308}" dt="2023-11-28T06:00:16.542" v="107"/>
        <pc:sldMkLst>
          <pc:docMk/>
          <pc:sldMk cId="3245701486" sldId="258"/>
        </pc:sldMkLst>
        <pc:spChg chg="mod ord">
          <ac:chgData name="سليمان العشيبات" userId="S::2001585965@jolearn.jo::de0776e0-2c23-4e93-87d7-e8a8c040639f" providerId="AD" clId="Web-{DE63783B-2285-E05F-786D-C14358F55308}" dt="2023-11-28T06:00:16.542" v="107"/>
          <ac:spMkLst>
            <pc:docMk/>
            <pc:sldMk cId="3245701486" sldId="258"/>
            <ac:spMk id="2" creationId="{598E0ACA-B2C8-FE0F-D63B-5EE94B41AD7E}"/>
          </ac:spMkLst>
        </pc:spChg>
        <pc:spChg chg="mod ord">
          <ac:chgData name="سليمان العشيبات" userId="S::2001585965@jolearn.jo::de0776e0-2c23-4e93-87d7-e8a8c040639f" providerId="AD" clId="Web-{DE63783B-2285-E05F-786D-C14358F55308}" dt="2023-11-28T06:00:16.542" v="107"/>
          <ac:spMkLst>
            <pc:docMk/>
            <pc:sldMk cId="3245701486" sldId="258"/>
            <ac:spMk id="15" creationId="{53940A84-EDA4-DA02-C532-1AD1F155E6A3}"/>
          </ac:spMkLst>
        </pc:spChg>
      </pc:sldChg>
      <pc:sldChg chg="modSp mod ord modClrScheme chgLayout">
        <pc:chgData name="سليمان العشيبات" userId="S::2001585965@jolearn.jo::de0776e0-2c23-4e93-87d7-e8a8c040639f" providerId="AD" clId="Web-{DE63783B-2285-E05F-786D-C14358F55308}" dt="2023-11-28T06:00:16.542" v="107"/>
        <pc:sldMkLst>
          <pc:docMk/>
          <pc:sldMk cId="2659783660" sldId="259"/>
        </pc:sldMkLst>
        <pc:spChg chg="mod ord">
          <ac:chgData name="سليمان العشيبات" userId="S::2001585965@jolearn.jo::de0776e0-2c23-4e93-87d7-e8a8c040639f" providerId="AD" clId="Web-{DE63783B-2285-E05F-786D-C14358F55308}" dt="2023-11-28T06:00:16.542" v="107"/>
          <ac:spMkLst>
            <pc:docMk/>
            <pc:sldMk cId="2659783660" sldId="259"/>
            <ac:spMk id="2" creationId="{82F505A2-6C30-A5B2-5415-6B0D329857F5}"/>
          </ac:spMkLst>
        </pc:spChg>
        <pc:spChg chg="mod ord">
          <ac:chgData name="سليمان العشيبات" userId="S::2001585965@jolearn.jo::de0776e0-2c23-4e93-87d7-e8a8c040639f" providerId="AD" clId="Web-{DE63783B-2285-E05F-786D-C14358F55308}" dt="2023-11-28T06:00:16.542" v="107"/>
          <ac:spMkLst>
            <pc:docMk/>
            <pc:sldMk cId="2659783660" sldId="259"/>
            <ac:spMk id="3" creationId="{BAB0EB6B-1275-DFCA-FA0D-14D78CB88FDE}"/>
          </ac:spMkLst>
        </pc:spChg>
      </pc:sldChg>
      <pc:sldChg chg="addSp delSp modSp mod setBg modClrScheme delDesignElem chgLayout">
        <pc:chgData name="سليمان العشيبات" userId="S::2001585965@jolearn.jo::de0776e0-2c23-4e93-87d7-e8a8c040639f" providerId="AD" clId="Web-{DE63783B-2285-E05F-786D-C14358F55308}" dt="2023-11-28T06:00:16.542" v="107"/>
        <pc:sldMkLst>
          <pc:docMk/>
          <pc:sldMk cId="1108466004" sldId="260"/>
        </pc:sldMkLst>
        <pc:spChg chg="mod ord">
          <ac:chgData name="سليمان العشيبات" userId="S::2001585965@jolearn.jo::de0776e0-2c23-4e93-87d7-e8a8c040639f" providerId="AD" clId="Web-{DE63783B-2285-E05F-786D-C14358F55308}" dt="2023-11-28T06:00:16.542" v="107"/>
          <ac:spMkLst>
            <pc:docMk/>
            <pc:sldMk cId="1108466004" sldId="260"/>
            <ac:spMk id="2" creationId="{1AAF7379-F8A4-3AB7-59F8-B9DAD80A4F2C}"/>
          </ac:spMkLst>
        </pc:spChg>
        <pc:spChg chg="mod ord">
          <ac:chgData name="سليمان العشيبات" userId="S::2001585965@jolearn.jo::de0776e0-2c23-4e93-87d7-e8a8c040639f" providerId="AD" clId="Web-{DE63783B-2285-E05F-786D-C14358F55308}" dt="2023-11-28T06:00:16.542" v="107"/>
          <ac:spMkLst>
            <pc:docMk/>
            <pc:sldMk cId="1108466004" sldId="260"/>
            <ac:spMk id="3" creationId="{086C25C0-5702-97AE-EC0B-9E9043613B99}"/>
          </ac:spMkLst>
        </pc:spChg>
        <pc:spChg chg="add del">
          <ac:chgData name="سليمان العشيبات" userId="S::2001585965@jolearn.jo::de0776e0-2c23-4e93-87d7-e8a8c040639f" providerId="AD" clId="Web-{DE63783B-2285-E05F-786D-C14358F55308}" dt="2023-11-28T05:52:16.651" v="52"/>
          <ac:spMkLst>
            <pc:docMk/>
            <pc:sldMk cId="1108466004" sldId="260"/>
            <ac:spMk id="8" creationId="{A7AE9375-4664-4DB2-922D-2782A6E439AC}"/>
          </ac:spMkLst>
        </pc:spChg>
        <pc:spChg chg="add del">
          <ac:chgData name="سليمان العشيبات" userId="S::2001585965@jolearn.jo::de0776e0-2c23-4e93-87d7-e8a8c040639f" providerId="AD" clId="Web-{DE63783B-2285-E05F-786D-C14358F55308}" dt="2023-11-28T05:52:04.135" v="48"/>
          <ac:spMkLst>
            <pc:docMk/>
            <pc:sldMk cId="1108466004" sldId="260"/>
            <ac:spMk id="9" creationId="{9F7D5CDA-D291-4307-BF55-1381FED29634}"/>
          </ac:spMkLst>
        </pc:spChg>
        <pc:spChg chg="add del">
          <ac:chgData name="سليمان العشيبات" userId="S::2001585965@jolearn.jo::de0776e0-2c23-4e93-87d7-e8a8c040639f" providerId="AD" clId="Web-{DE63783B-2285-E05F-786D-C14358F55308}" dt="2023-11-28T05:52:04.135" v="48"/>
          <ac:spMkLst>
            <pc:docMk/>
            <pc:sldMk cId="1108466004" sldId="260"/>
            <ac:spMk id="11" creationId="{59B296B9-C5A5-4E4F-9B60-C907B5F1466C}"/>
          </ac:spMkLst>
        </pc:spChg>
        <pc:spChg chg="add del">
          <ac:chgData name="سليمان العشيبات" userId="S::2001585965@jolearn.jo::de0776e0-2c23-4e93-87d7-e8a8c040639f" providerId="AD" clId="Web-{DE63783B-2285-E05F-786D-C14358F55308}" dt="2023-11-28T05:52:16.651" v="52"/>
          <ac:spMkLst>
            <pc:docMk/>
            <pc:sldMk cId="1108466004" sldId="260"/>
            <ac:spMk id="12" creationId="{9DD005C1-8C51-42D6-9BEE-B9B83849743D}"/>
          </ac:spMkLst>
        </pc:spChg>
        <pc:spChg chg="add del">
          <ac:chgData name="سليمان العشيبات" userId="S::2001585965@jolearn.jo::de0776e0-2c23-4e93-87d7-e8a8c040639f" providerId="AD" clId="Web-{DE63783B-2285-E05F-786D-C14358F55308}" dt="2023-11-28T05:52:04.135" v="48"/>
          <ac:spMkLst>
            <pc:docMk/>
            <pc:sldMk cId="1108466004" sldId="260"/>
            <ac:spMk id="13" creationId="{D0300FD3-5AF1-6305-15FA-9078072672E2}"/>
          </ac:spMkLst>
        </pc:spChg>
        <pc:spChg chg="add del">
          <ac:chgData name="سليمان العشيبات" userId="S::2001585965@jolearn.jo::de0776e0-2c23-4e93-87d7-e8a8c040639f" providerId="AD" clId="Web-{DE63783B-2285-E05F-786D-C14358F55308}" dt="2023-11-28T06:00:13.683" v="106"/>
          <ac:spMkLst>
            <pc:docMk/>
            <pc:sldMk cId="1108466004" sldId="260"/>
            <ac:spMk id="14" creationId="{9F7D5CDA-D291-4307-BF55-1381FED29634}"/>
          </ac:spMkLst>
        </pc:spChg>
        <pc:spChg chg="add del">
          <ac:chgData name="سليمان العشيبات" userId="S::2001585965@jolearn.jo::de0776e0-2c23-4e93-87d7-e8a8c040639f" providerId="AD" clId="Web-{DE63783B-2285-E05F-786D-C14358F55308}" dt="2023-11-28T05:52:13.354" v="50"/>
          <ac:spMkLst>
            <pc:docMk/>
            <pc:sldMk cId="1108466004" sldId="260"/>
            <ac:spMk id="15" creationId="{9F7D5CDA-D291-4307-BF55-1381FED29634}"/>
          </ac:spMkLst>
        </pc:spChg>
        <pc:picChg chg="add del">
          <ac:chgData name="سليمان العشيبات" userId="S::2001585965@jolearn.jo::de0776e0-2c23-4e93-87d7-e8a8c040639f" providerId="AD" clId="Web-{DE63783B-2285-E05F-786D-C14358F55308}" dt="2023-11-28T05:52:04.135" v="48"/>
          <ac:picMkLst>
            <pc:docMk/>
            <pc:sldMk cId="1108466004" sldId="260"/>
            <ac:picMk id="5" creationId="{7D89A1E1-605C-3D71-3E54-BF2AC6ED0D2C}"/>
          </ac:picMkLst>
        </pc:picChg>
        <pc:picChg chg="add del">
          <ac:chgData name="سليمان العشيبات" userId="S::2001585965@jolearn.jo::de0776e0-2c23-4e93-87d7-e8a8c040639f" providerId="AD" clId="Web-{DE63783B-2285-E05F-786D-C14358F55308}" dt="2023-11-28T05:52:13.354" v="50"/>
          <ac:picMkLst>
            <pc:docMk/>
            <pc:sldMk cId="1108466004" sldId="260"/>
            <ac:picMk id="16" creationId="{559A944B-F490-2DB6-7E09-55CB40F9AA39}"/>
          </ac:picMkLst>
        </pc:picChg>
        <pc:picChg chg="add">
          <ac:chgData name="سليمان العشيبات" userId="S::2001585965@jolearn.jo::de0776e0-2c23-4e93-87d7-e8a8c040639f" providerId="AD" clId="Web-{DE63783B-2285-E05F-786D-C14358F55308}" dt="2023-11-28T05:52:16.698" v="53"/>
          <ac:picMkLst>
            <pc:docMk/>
            <pc:sldMk cId="1108466004" sldId="260"/>
            <ac:picMk id="17" creationId="{559A944B-F490-2DB6-7E09-55CB40F9AA39}"/>
          </ac:picMkLst>
        </pc:picChg>
        <pc:cxnChg chg="add del">
          <ac:chgData name="سليمان العشيبات" userId="S::2001585965@jolearn.jo::de0776e0-2c23-4e93-87d7-e8a8c040639f" providerId="AD" clId="Web-{DE63783B-2285-E05F-786D-C14358F55308}" dt="2023-11-28T05:52:16.651" v="52"/>
          <ac:cxnSpMkLst>
            <pc:docMk/>
            <pc:sldMk cId="1108466004" sldId="260"/>
            <ac:cxnSpMk id="10" creationId="{EE504C98-6397-41C1-A8D8-2D9C4ED307E0}"/>
          </ac:cxnSpMkLst>
        </pc:cxnChg>
      </pc:sldChg>
      <pc:sldChg chg="modSp mod ord modClrScheme chgLayout">
        <pc:chgData name="سليمان العشيبات" userId="S::2001585965@jolearn.jo::de0776e0-2c23-4e93-87d7-e8a8c040639f" providerId="AD" clId="Web-{DE63783B-2285-E05F-786D-C14358F55308}" dt="2023-11-28T06:00:16.542" v="107"/>
        <pc:sldMkLst>
          <pc:docMk/>
          <pc:sldMk cId="1930056609" sldId="261"/>
        </pc:sldMkLst>
        <pc:spChg chg="mod ord">
          <ac:chgData name="سليمان العشيبات" userId="S::2001585965@jolearn.jo::de0776e0-2c23-4e93-87d7-e8a8c040639f" providerId="AD" clId="Web-{DE63783B-2285-E05F-786D-C14358F55308}" dt="2023-11-28T06:00:16.542" v="107"/>
          <ac:spMkLst>
            <pc:docMk/>
            <pc:sldMk cId="1930056609" sldId="261"/>
            <ac:spMk id="2" creationId="{9015D1CA-73B0-DB64-21C3-329E23522051}"/>
          </ac:spMkLst>
        </pc:spChg>
        <pc:spChg chg="mod ord">
          <ac:chgData name="سليمان العشيبات" userId="S::2001585965@jolearn.jo::de0776e0-2c23-4e93-87d7-e8a8c040639f" providerId="AD" clId="Web-{DE63783B-2285-E05F-786D-C14358F55308}" dt="2023-11-28T06:00:16.542" v="107"/>
          <ac:spMkLst>
            <pc:docMk/>
            <pc:sldMk cId="1930056609" sldId="261"/>
            <ac:spMk id="3" creationId="{31CCD0D2-517E-7227-296C-6F53DF6E7B94}"/>
          </ac:spMkLst>
        </pc:spChg>
      </pc:sldChg>
      <pc:sldChg chg="del ord">
        <pc:chgData name="سليمان العشيبات" userId="S::2001585965@jolearn.jo::de0776e0-2c23-4e93-87d7-e8a8c040639f" providerId="AD" clId="Web-{DE63783B-2285-E05F-786D-C14358F55308}" dt="2023-11-28T05:48:18.846" v="6"/>
        <pc:sldMkLst>
          <pc:docMk/>
          <pc:sldMk cId="2597183861" sldId="262"/>
        </pc:sldMkLst>
      </pc:sldChg>
      <pc:sldChg chg="del">
        <pc:chgData name="سليمان العشيبات" userId="S::2001585965@jolearn.jo::de0776e0-2c23-4e93-87d7-e8a8c040639f" providerId="AD" clId="Web-{DE63783B-2285-E05F-786D-C14358F55308}" dt="2023-11-28T05:48:46.628" v="14"/>
        <pc:sldMkLst>
          <pc:docMk/>
          <pc:sldMk cId="3294250912" sldId="263"/>
        </pc:sldMkLst>
      </pc:sldChg>
      <pc:sldChg chg="del">
        <pc:chgData name="سليمان العشيبات" userId="S::2001585965@jolearn.jo::de0776e0-2c23-4e93-87d7-e8a8c040639f" providerId="AD" clId="Web-{DE63783B-2285-E05F-786D-C14358F55308}" dt="2023-11-28T05:49:08.644" v="15"/>
        <pc:sldMkLst>
          <pc:docMk/>
          <pc:sldMk cId="3007807007" sldId="264"/>
        </pc:sldMkLst>
      </pc:sldChg>
      <pc:sldChg chg="modSp mod modClrScheme chgLayout">
        <pc:chgData name="سليمان العشيبات" userId="S::2001585965@jolearn.jo::de0776e0-2c23-4e93-87d7-e8a8c040639f" providerId="AD" clId="Web-{DE63783B-2285-E05F-786D-C14358F55308}" dt="2023-11-28T06:24:02.231" v="562" actId="20577"/>
        <pc:sldMkLst>
          <pc:docMk/>
          <pc:sldMk cId="578774900" sldId="265"/>
        </pc:sldMkLst>
        <pc:spChg chg="mod ord">
          <ac:chgData name="سليمان العشيبات" userId="S::2001585965@jolearn.jo::de0776e0-2c23-4e93-87d7-e8a8c040639f" providerId="AD" clId="Web-{DE63783B-2285-E05F-786D-C14358F55308}" dt="2023-11-28T06:00:16.542" v="107"/>
          <ac:spMkLst>
            <pc:docMk/>
            <pc:sldMk cId="578774900" sldId="265"/>
            <ac:spMk id="2" creationId="{E48C62BF-DFC6-B902-B2E1-E2D197DD4B65}"/>
          </ac:spMkLst>
        </pc:spChg>
        <pc:spChg chg="mod ord">
          <ac:chgData name="سليمان العشيبات" userId="S::2001585965@jolearn.jo::de0776e0-2c23-4e93-87d7-e8a8c040639f" providerId="AD" clId="Web-{DE63783B-2285-E05F-786D-C14358F55308}" dt="2023-11-28T06:24:02.231" v="562" actId="20577"/>
          <ac:spMkLst>
            <pc:docMk/>
            <pc:sldMk cId="578774900" sldId="265"/>
            <ac:spMk id="3" creationId="{60337914-5A69-1C95-CE13-442353906DE7}"/>
          </ac:spMkLst>
        </pc:spChg>
      </pc:sldChg>
      <pc:sldChg chg="del">
        <pc:chgData name="سليمان العشيبات" userId="S::2001585965@jolearn.jo::de0776e0-2c23-4e93-87d7-e8a8c040639f" providerId="AD" clId="Web-{DE63783B-2285-E05F-786D-C14358F55308}" dt="2023-11-28T05:48:45.503" v="13"/>
        <pc:sldMkLst>
          <pc:docMk/>
          <pc:sldMk cId="550108524" sldId="266"/>
        </pc:sldMkLst>
      </pc:sldChg>
      <pc:sldChg chg="modSp new">
        <pc:chgData name="سليمان العشيبات" userId="S::2001585965@jolearn.jo::de0776e0-2c23-4e93-87d7-e8a8c040639f" providerId="AD" clId="Web-{DE63783B-2285-E05F-786D-C14358F55308}" dt="2023-11-28T06:33:17.235" v="762" actId="20577"/>
        <pc:sldMkLst>
          <pc:docMk/>
          <pc:sldMk cId="3391512205" sldId="266"/>
        </pc:sldMkLst>
        <pc:spChg chg="mod">
          <ac:chgData name="سليمان العشيبات" userId="S::2001585965@jolearn.jo::de0776e0-2c23-4e93-87d7-e8a8c040639f" providerId="AD" clId="Web-{DE63783B-2285-E05F-786D-C14358F55308}" dt="2023-11-28T06:24:30.357" v="569" actId="20577"/>
          <ac:spMkLst>
            <pc:docMk/>
            <pc:sldMk cId="3391512205" sldId="266"/>
            <ac:spMk id="2" creationId="{0C22609C-3A11-21F8-34A8-5648AD65226E}"/>
          </ac:spMkLst>
        </pc:spChg>
        <pc:spChg chg="mod">
          <ac:chgData name="سليمان العشيبات" userId="S::2001585965@jolearn.jo::de0776e0-2c23-4e93-87d7-e8a8c040639f" providerId="AD" clId="Web-{DE63783B-2285-E05F-786D-C14358F55308}" dt="2023-11-28T06:33:17.235" v="762" actId="20577"/>
          <ac:spMkLst>
            <pc:docMk/>
            <pc:sldMk cId="3391512205" sldId="266"/>
            <ac:spMk id="3" creationId="{2E797E15-E45B-D263-46EF-7EE109E5059D}"/>
          </ac:spMkLst>
        </pc:spChg>
      </pc:sldChg>
      <pc:sldChg chg="del">
        <pc:chgData name="سليمان العشيبات" userId="S::2001585965@jolearn.jo::de0776e0-2c23-4e93-87d7-e8a8c040639f" providerId="AD" clId="Web-{DE63783B-2285-E05F-786D-C14358F55308}" dt="2023-11-28T05:48:43.753" v="12"/>
        <pc:sldMkLst>
          <pc:docMk/>
          <pc:sldMk cId="2735311778" sldId="267"/>
        </pc:sldMkLst>
      </pc:sldChg>
      <pc:sldChg chg="del">
        <pc:chgData name="سليمان العشيبات" userId="S::2001585965@jolearn.jo::de0776e0-2c23-4e93-87d7-e8a8c040639f" providerId="AD" clId="Web-{DE63783B-2285-E05F-786D-C14358F55308}" dt="2023-11-28T05:48:42.221" v="11"/>
        <pc:sldMkLst>
          <pc:docMk/>
          <pc:sldMk cId="3191511352" sldId="268"/>
        </pc:sldMkLst>
      </pc:sldChg>
      <pc:sldChg chg="del">
        <pc:chgData name="سليمان العشيبات" userId="S::2001585965@jolearn.jo::de0776e0-2c23-4e93-87d7-e8a8c040639f" providerId="AD" clId="Web-{DE63783B-2285-E05F-786D-C14358F55308}" dt="2023-11-28T05:48:40.987" v="10"/>
        <pc:sldMkLst>
          <pc:docMk/>
          <pc:sldMk cId="1172721820" sldId="269"/>
        </pc:sldMkLst>
      </pc:sldChg>
      <pc:sldChg chg="del">
        <pc:chgData name="سليمان العشيبات" userId="S::2001585965@jolearn.jo::de0776e0-2c23-4e93-87d7-e8a8c040639f" providerId="AD" clId="Web-{DE63783B-2285-E05F-786D-C14358F55308}" dt="2023-11-28T05:48:37.128" v="9"/>
        <pc:sldMkLst>
          <pc:docMk/>
          <pc:sldMk cId="3070460639" sldId="270"/>
        </pc:sldMkLst>
      </pc:sldChg>
      <pc:sldChg chg="del">
        <pc:chgData name="سليمان العشيبات" userId="S::2001585965@jolearn.jo::de0776e0-2c23-4e93-87d7-e8a8c040639f" providerId="AD" clId="Web-{DE63783B-2285-E05F-786D-C14358F55308}" dt="2023-11-28T05:48:17.080" v="5"/>
        <pc:sldMkLst>
          <pc:docMk/>
          <pc:sldMk cId="3699631840" sldId="271"/>
        </pc:sldMkLst>
      </pc:sldChg>
      <pc:sldChg chg="del">
        <pc:chgData name="سليمان العشيبات" userId="S::2001585965@jolearn.jo::de0776e0-2c23-4e93-87d7-e8a8c040639f" providerId="AD" clId="Web-{DE63783B-2285-E05F-786D-C14358F55308}" dt="2023-11-28T05:48:35.831" v="8"/>
        <pc:sldMkLst>
          <pc:docMk/>
          <pc:sldMk cId="293547438" sldId="272"/>
        </pc:sldMkLst>
      </pc:sldChg>
      <pc:sldChg chg="del">
        <pc:chgData name="سليمان العشيبات" userId="S::2001585965@jolearn.jo::de0776e0-2c23-4e93-87d7-e8a8c040639f" providerId="AD" clId="Web-{DE63783B-2285-E05F-786D-C14358F55308}" dt="2023-11-28T05:48:33.971" v="7"/>
        <pc:sldMkLst>
          <pc:docMk/>
          <pc:sldMk cId="2701243328" sldId="273"/>
        </pc:sldMkLst>
      </pc:sldChg>
      <pc:sldChg chg="new del">
        <pc:chgData name="سليمان العشيبات" userId="S::2001585965@jolearn.jo::de0776e0-2c23-4e93-87d7-e8a8c040639f" providerId="AD" clId="Web-{DE63783B-2285-E05F-786D-C14358F55308}" dt="2023-11-28T05:47:52.688" v="2"/>
        <pc:sldMkLst>
          <pc:docMk/>
          <pc:sldMk cId="2696590809" sldId="274"/>
        </pc:sldMkLst>
      </pc:sldChg>
      <pc:sldChg chg="new del">
        <pc:chgData name="سليمان العشيبات" userId="S::2001585965@jolearn.jo::de0776e0-2c23-4e93-87d7-e8a8c040639f" providerId="AD" clId="Web-{DE63783B-2285-E05F-786D-C14358F55308}" dt="2023-11-28T05:47:53.876" v="3"/>
        <pc:sldMkLst>
          <pc:docMk/>
          <pc:sldMk cId="2696542910" sldId="275"/>
        </pc:sldMkLst>
      </pc:sldChg>
      <pc:sldMasterChg chg="del delSldLayout">
        <pc:chgData name="سليمان العشيبات" userId="S::2001585965@jolearn.jo::de0776e0-2c23-4e93-87d7-e8a8c040639f" providerId="AD" clId="Web-{DE63783B-2285-E05F-786D-C14358F55308}" dt="2023-11-28T05:51:35.696" v="46"/>
        <pc:sldMasterMkLst>
          <pc:docMk/>
          <pc:sldMasterMk cId="3837019472" sldId="2147483732"/>
        </pc:sldMasterMkLst>
        <pc:sldLayoutChg chg="del">
          <pc:chgData name="سليمان العشيبات" userId="S::2001585965@jolearn.jo::de0776e0-2c23-4e93-87d7-e8a8c040639f" providerId="AD" clId="Web-{DE63783B-2285-E05F-786D-C14358F55308}" dt="2023-11-28T05:51:35.696" v="46"/>
          <pc:sldLayoutMkLst>
            <pc:docMk/>
            <pc:sldMasterMk cId="3837019472" sldId="2147483732"/>
            <pc:sldLayoutMk cId="100709842" sldId="2147483733"/>
          </pc:sldLayoutMkLst>
        </pc:sldLayoutChg>
        <pc:sldLayoutChg chg="del">
          <pc:chgData name="سليمان العشيبات" userId="S::2001585965@jolearn.jo::de0776e0-2c23-4e93-87d7-e8a8c040639f" providerId="AD" clId="Web-{DE63783B-2285-E05F-786D-C14358F55308}" dt="2023-11-28T05:51:35.696" v="46"/>
          <pc:sldLayoutMkLst>
            <pc:docMk/>
            <pc:sldMasterMk cId="3837019472" sldId="2147483732"/>
            <pc:sldLayoutMk cId="3251562140" sldId="2147483734"/>
          </pc:sldLayoutMkLst>
        </pc:sldLayoutChg>
        <pc:sldLayoutChg chg="del">
          <pc:chgData name="سليمان العشيبات" userId="S::2001585965@jolearn.jo::de0776e0-2c23-4e93-87d7-e8a8c040639f" providerId="AD" clId="Web-{DE63783B-2285-E05F-786D-C14358F55308}" dt="2023-11-28T05:51:35.696" v="46"/>
          <pc:sldLayoutMkLst>
            <pc:docMk/>
            <pc:sldMasterMk cId="3837019472" sldId="2147483732"/>
            <pc:sldLayoutMk cId="1628583469" sldId="2147483735"/>
          </pc:sldLayoutMkLst>
        </pc:sldLayoutChg>
        <pc:sldLayoutChg chg="del">
          <pc:chgData name="سليمان العشيبات" userId="S::2001585965@jolearn.jo::de0776e0-2c23-4e93-87d7-e8a8c040639f" providerId="AD" clId="Web-{DE63783B-2285-E05F-786D-C14358F55308}" dt="2023-11-28T05:51:35.696" v="46"/>
          <pc:sldLayoutMkLst>
            <pc:docMk/>
            <pc:sldMasterMk cId="3837019472" sldId="2147483732"/>
            <pc:sldLayoutMk cId="4110588167" sldId="2147483736"/>
          </pc:sldLayoutMkLst>
        </pc:sldLayoutChg>
        <pc:sldLayoutChg chg="del">
          <pc:chgData name="سليمان العشيبات" userId="S::2001585965@jolearn.jo::de0776e0-2c23-4e93-87d7-e8a8c040639f" providerId="AD" clId="Web-{DE63783B-2285-E05F-786D-C14358F55308}" dt="2023-11-28T05:51:35.696" v="46"/>
          <pc:sldLayoutMkLst>
            <pc:docMk/>
            <pc:sldMasterMk cId="3837019472" sldId="2147483732"/>
            <pc:sldLayoutMk cId="954488339" sldId="2147483737"/>
          </pc:sldLayoutMkLst>
        </pc:sldLayoutChg>
        <pc:sldLayoutChg chg="del">
          <pc:chgData name="سليمان العشيبات" userId="S::2001585965@jolearn.jo::de0776e0-2c23-4e93-87d7-e8a8c040639f" providerId="AD" clId="Web-{DE63783B-2285-E05F-786D-C14358F55308}" dt="2023-11-28T05:51:35.696" v="46"/>
          <pc:sldLayoutMkLst>
            <pc:docMk/>
            <pc:sldMasterMk cId="3837019472" sldId="2147483732"/>
            <pc:sldLayoutMk cId="1915287633" sldId="2147483738"/>
          </pc:sldLayoutMkLst>
        </pc:sldLayoutChg>
        <pc:sldLayoutChg chg="del">
          <pc:chgData name="سليمان العشيبات" userId="S::2001585965@jolearn.jo::de0776e0-2c23-4e93-87d7-e8a8c040639f" providerId="AD" clId="Web-{DE63783B-2285-E05F-786D-C14358F55308}" dt="2023-11-28T05:51:35.696" v="46"/>
          <pc:sldLayoutMkLst>
            <pc:docMk/>
            <pc:sldMasterMk cId="3837019472" sldId="2147483732"/>
            <pc:sldLayoutMk cId="371671307" sldId="2147483739"/>
          </pc:sldLayoutMkLst>
        </pc:sldLayoutChg>
        <pc:sldLayoutChg chg="del">
          <pc:chgData name="سليمان العشيبات" userId="S::2001585965@jolearn.jo::de0776e0-2c23-4e93-87d7-e8a8c040639f" providerId="AD" clId="Web-{DE63783B-2285-E05F-786D-C14358F55308}" dt="2023-11-28T05:51:35.696" v="46"/>
          <pc:sldLayoutMkLst>
            <pc:docMk/>
            <pc:sldMasterMk cId="3837019472" sldId="2147483732"/>
            <pc:sldLayoutMk cId="390474363" sldId="2147483740"/>
          </pc:sldLayoutMkLst>
        </pc:sldLayoutChg>
        <pc:sldLayoutChg chg="del">
          <pc:chgData name="سليمان العشيبات" userId="S::2001585965@jolearn.jo::de0776e0-2c23-4e93-87d7-e8a8c040639f" providerId="AD" clId="Web-{DE63783B-2285-E05F-786D-C14358F55308}" dt="2023-11-28T05:51:35.696" v="46"/>
          <pc:sldLayoutMkLst>
            <pc:docMk/>
            <pc:sldMasterMk cId="3837019472" sldId="2147483732"/>
            <pc:sldLayoutMk cId="3615880753" sldId="2147483741"/>
          </pc:sldLayoutMkLst>
        </pc:sldLayoutChg>
        <pc:sldLayoutChg chg="del">
          <pc:chgData name="سليمان العشيبات" userId="S::2001585965@jolearn.jo::de0776e0-2c23-4e93-87d7-e8a8c040639f" providerId="AD" clId="Web-{DE63783B-2285-E05F-786D-C14358F55308}" dt="2023-11-28T05:51:35.696" v="46"/>
          <pc:sldLayoutMkLst>
            <pc:docMk/>
            <pc:sldMasterMk cId="3837019472" sldId="2147483732"/>
            <pc:sldLayoutMk cId="2097384857" sldId="2147483742"/>
          </pc:sldLayoutMkLst>
        </pc:sldLayoutChg>
        <pc:sldLayoutChg chg="del">
          <pc:chgData name="سليمان العشيبات" userId="S::2001585965@jolearn.jo::de0776e0-2c23-4e93-87d7-e8a8c040639f" providerId="AD" clId="Web-{DE63783B-2285-E05F-786D-C14358F55308}" dt="2023-11-28T05:51:35.696" v="46"/>
          <pc:sldLayoutMkLst>
            <pc:docMk/>
            <pc:sldMasterMk cId="3837019472" sldId="2147483732"/>
            <pc:sldLayoutMk cId="3009062331" sldId="2147483743"/>
          </pc:sldLayoutMkLst>
        </pc:sldLayoutChg>
      </pc:sldMasterChg>
      <pc:sldMasterChg chg="add del addSldLayout delSldLayout modSldLayout">
        <pc:chgData name="سليمان العشيبات" userId="S::2001585965@jolearn.jo::de0776e0-2c23-4e93-87d7-e8a8c040639f" providerId="AD" clId="Web-{DE63783B-2285-E05F-786D-C14358F55308}" dt="2023-11-28T06:00:13.683" v="106"/>
        <pc:sldMasterMkLst>
          <pc:docMk/>
          <pc:sldMasterMk cId="3767424954" sldId="2147483744"/>
        </pc:sldMasterMkLst>
        <pc:sldLayoutChg chg="add del mod replId">
          <pc:chgData name="سليمان العشيبات" userId="S::2001585965@jolearn.jo::de0776e0-2c23-4e93-87d7-e8a8c040639f" providerId="AD" clId="Web-{DE63783B-2285-E05F-786D-C14358F55308}" dt="2023-11-28T06:00:13.683" v="106"/>
          <pc:sldLayoutMkLst>
            <pc:docMk/>
            <pc:sldMasterMk cId="3767424954" sldId="2147483744"/>
            <pc:sldLayoutMk cId="3949611462" sldId="2147483745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3.683" v="106"/>
          <pc:sldLayoutMkLst>
            <pc:docMk/>
            <pc:sldMasterMk cId="3767424954" sldId="2147483744"/>
            <pc:sldLayoutMk cId="2398163905" sldId="2147483746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3.683" v="106"/>
          <pc:sldLayoutMkLst>
            <pc:docMk/>
            <pc:sldMasterMk cId="3767424954" sldId="2147483744"/>
            <pc:sldLayoutMk cId="3557412259" sldId="2147483747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3.683" v="106"/>
          <pc:sldLayoutMkLst>
            <pc:docMk/>
            <pc:sldMasterMk cId="3767424954" sldId="2147483744"/>
            <pc:sldLayoutMk cId="371177128" sldId="2147483748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3.683" v="106"/>
          <pc:sldLayoutMkLst>
            <pc:docMk/>
            <pc:sldMasterMk cId="3767424954" sldId="2147483744"/>
            <pc:sldLayoutMk cId="810262291" sldId="2147483749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3.683" v="106"/>
          <pc:sldLayoutMkLst>
            <pc:docMk/>
            <pc:sldMasterMk cId="3767424954" sldId="2147483744"/>
            <pc:sldLayoutMk cId="310116009" sldId="2147483750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3.683" v="106"/>
          <pc:sldLayoutMkLst>
            <pc:docMk/>
            <pc:sldMasterMk cId="3767424954" sldId="2147483744"/>
            <pc:sldLayoutMk cId="2563353224" sldId="2147483751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3.683" v="106"/>
          <pc:sldLayoutMkLst>
            <pc:docMk/>
            <pc:sldMasterMk cId="3767424954" sldId="2147483744"/>
            <pc:sldLayoutMk cId="3759453197" sldId="2147483752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3.683" v="106"/>
          <pc:sldLayoutMkLst>
            <pc:docMk/>
            <pc:sldMasterMk cId="3767424954" sldId="2147483744"/>
            <pc:sldLayoutMk cId="1160009257" sldId="2147483753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3.683" v="106"/>
          <pc:sldLayoutMkLst>
            <pc:docMk/>
            <pc:sldMasterMk cId="3767424954" sldId="2147483744"/>
            <pc:sldLayoutMk cId="3885908377" sldId="2147483754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3.683" v="106"/>
          <pc:sldLayoutMkLst>
            <pc:docMk/>
            <pc:sldMasterMk cId="3767424954" sldId="2147483744"/>
            <pc:sldLayoutMk cId="2916113647" sldId="2147483755"/>
          </pc:sldLayoutMkLst>
        </pc:sldLayoutChg>
      </pc:sldMasterChg>
      <pc:sldMasterChg chg="add del addSldLayout delSldLayout modSldLayout">
        <pc:chgData name="سليمان العشيبات" userId="S::2001585965@jolearn.jo::de0776e0-2c23-4e93-87d7-e8a8c040639f" providerId="AD" clId="Web-{DE63783B-2285-E05F-786D-C14358F55308}" dt="2023-11-28T06:00:16.542" v="107"/>
        <pc:sldMasterMkLst>
          <pc:docMk/>
          <pc:sldMasterMk cId="4192098423" sldId="2147483756"/>
        </pc:sldMasterMkLst>
        <pc:sldLayoutChg chg="add del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4192098423" sldId="2147483756"/>
            <pc:sldLayoutMk cId="3300917209" sldId="2147483757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4192098423" sldId="2147483756"/>
            <pc:sldLayoutMk cId="3059889075" sldId="2147483758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4192098423" sldId="2147483756"/>
            <pc:sldLayoutMk cId="897415255" sldId="2147483759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4192098423" sldId="2147483756"/>
            <pc:sldLayoutMk cId="407200016" sldId="2147483760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4192098423" sldId="2147483756"/>
            <pc:sldLayoutMk cId="3135218339" sldId="2147483761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4192098423" sldId="2147483756"/>
            <pc:sldLayoutMk cId="2118372743" sldId="2147483762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4192098423" sldId="2147483756"/>
            <pc:sldLayoutMk cId="2334688712" sldId="2147483763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4192098423" sldId="2147483756"/>
            <pc:sldLayoutMk cId="4242311641" sldId="2147483764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4192098423" sldId="2147483756"/>
            <pc:sldLayoutMk cId="3113842011" sldId="2147483765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4192098423" sldId="2147483756"/>
            <pc:sldLayoutMk cId="2016621108" sldId="2147483766"/>
          </pc:sldLayoutMkLst>
        </pc:sldLayoutChg>
        <pc:sldLayoutChg chg="add del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4192098423" sldId="2147483756"/>
            <pc:sldLayoutMk cId="3950122782" sldId="2147483767"/>
          </pc:sldLayoutMkLst>
        </pc:sldLayoutChg>
      </pc:sldMasterChg>
      <pc:sldMasterChg chg="add addSldLayout modSldLayout">
        <pc:chgData name="سليمان العشيبات" userId="S::2001585965@jolearn.jo::de0776e0-2c23-4e93-87d7-e8a8c040639f" providerId="AD" clId="Web-{DE63783B-2285-E05F-786D-C14358F55308}" dt="2023-11-28T06:00:16.542" v="107"/>
        <pc:sldMasterMkLst>
          <pc:docMk/>
          <pc:sldMasterMk cId="1337708974" sldId="2147483768"/>
        </pc:sldMasterMkLst>
        <pc:sldLayoutChg chg="add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1337708974" sldId="2147483768"/>
            <pc:sldLayoutMk cId="1810790945" sldId="2147483769"/>
          </pc:sldLayoutMkLst>
        </pc:sldLayoutChg>
        <pc:sldLayoutChg chg="add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1337708974" sldId="2147483768"/>
            <pc:sldLayoutMk cId="2446789966" sldId="2147483770"/>
          </pc:sldLayoutMkLst>
        </pc:sldLayoutChg>
        <pc:sldLayoutChg chg="add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1337708974" sldId="2147483768"/>
            <pc:sldLayoutMk cId="3198526759" sldId="2147483771"/>
          </pc:sldLayoutMkLst>
        </pc:sldLayoutChg>
        <pc:sldLayoutChg chg="add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1337708974" sldId="2147483768"/>
            <pc:sldLayoutMk cId="2264477740" sldId="2147483772"/>
          </pc:sldLayoutMkLst>
        </pc:sldLayoutChg>
        <pc:sldLayoutChg chg="add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1337708974" sldId="2147483768"/>
            <pc:sldLayoutMk cId="233635537" sldId="2147483773"/>
          </pc:sldLayoutMkLst>
        </pc:sldLayoutChg>
        <pc:sldLayoutChg chg="add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1337708974" sldId="2147483768"/>
            <pc:sldLayoutMk cId="863472100" sldId="2147483774"/>
          </pc:sldLayoutMkLst>
        </pc:sldLayoutChg>
        <pc:sldLayoutChg chg="add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1337708974" sldId="2147483768"/>
            <pc:sldLayoutMk cId="3108123723" sldId="2147483775"/>
          </pc:sldLayoutMkLst>
        </pc:sldLayoutChg>
        <pc:sldLayoutChg chg="add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1337708974" sldId="2147483768"/>
            <pc:sldLayoutMk cId="2735931695" sldId="2147483776"/>
          </pc:sldLayoutMkLst>
        </pc:sldLayoutChg>
        <pc:sldLayoutChg chg="add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1337708974" sldId="2147483768"/>
            <pc:sldLayoutMk cId="1593779844" sldId="2147483777"/>
          </pc:sldLayoutMkLst>
        </pc:sldLayoutChg>
        <pc:sldLayoutChg chg="add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1337708974" sldId="2147483768"/>
            <pc:sldLayoutMk cId="647286370" sldId="2147483778"/>
          </pc:sldLayoutMkLst>
        </pc:sldLayoutChg>
        <pc:sldLayoutChg chg="add mod replId">
          <pc:chgData name="سليمان العشيبات" userId="S::2001585965@jolearn.jo::de0776e0-2c23-4e93-87d7-e8a8c040639f" providerId="AD" clId="Web-{DE63783B-2285-E05F-786D-C14358F55308}" dt="2023-11-28T06:00:16.542" v="107"/>
          <pc:sldLayoutMkLst>
            <pc:docMk/>
            <pc:sldMasterMk cId="1337708974" sldId="2147483768"/>
            <pc:sldLayoutMk cId="3597993233" sldId="2147483779"/>
          </pc:sldLayoutMkLst>
        </pc:sldLayoutChg>
      </pc:sldMasterChg>
    </pc:docChg>
  </pc:docChgLst>
  <pc:docChgLst>
    <pc:chgData name="سليمان العشيبات" userId="S::2001585965@jolearn.jo::de0776e0-2c23-4e93-87d7-e8a8c040639f" providerId="AD" clId="Web-{D616FFB5-2789-2AC3-FEBA-E9ACB7106509}"/>
    <pc:docChg chg="addSld modSld">
      <pc:chgData name="سليمان العشيبات" userId="S::2001585965@jolearn.jo::de0776e0-2c23-4e93-87d7-e8a8c040639f" providerId="AD" clId="Web-{D616FFB5-2789-2AC3-FEBA-E9ACB7106509}" dt="2023-11-28T07:18:51.471" v="752" actId="20577"/>
      <pc:docMkLst>
        <pc:docMk/>
      </pc:docMkLst>
      <pc:sldChg chg="modSp">
        <pc:chgData name="سليمان العشيبات" userId="S::2001585965@jolearn.jo::de0776e0-2c23-4e93-87d7-e8a8c040639f" providerId="AD" clId="Web-{D616FFB5-2789-2AC3-FEBA-E9ACB7106509}" dt="2023-11-28T06:50:00.041" v="243" actId="20577"/>
        <pc:sldMkLst>
          <pc:docMk/>
          <pc:sldMk cId="3391512205" sldId="266"/>
        </pc:sldMkLst>
        <pc:spChg chg="mod">
          <ac:chgData name="سليمان العشيبات" userId="S::2001585965@jolearn.jo::de0776e0-2c23-4e93-87d7-e8a8c040639f" providerId="AD" clId="Web-{D616FFB5-2789-2AC3-FEBA-E9ACB7106509}" dt="2023-11-28T06:50:00.041" v="243" actId="20577"/>
          <ac:spMkLst>
            <pc:docMk/>
            <pc:sldMk cId="3391512205" sldId="266"/>
            <ac:spMk id="3" creationId="{2E797E15-E45B-D263-46EF-7EE109E5059D}"/>
          </ac:spMkLst>
        </pc:spChg>
      </pc:sldChg>
      <pc:sldChg chg="modSp new">
        <pc:chgData name="سليمان العشيبات" userId="S::2001585965@jolearn.jo::de0776e0-2c23-4e93-87d7-e8a8c040639f" providerId="AD" clId="Web-{D616FFB5-2789-2AC3-FEBA-E9ACB7106509}" dt="2023-11-28T07:12:15.431" v="582" actId="20577"/>
        <pc:sldMkLst>
          <pc:docMk/>
          <pc:sldMk cId="1419231429" sldId="267"/>
        </pc:sldMkLst>
        <pc:spChg chg="mod">
          <ac:chgData name="سليمان العشيبات" userId="S::2001585965@jolearn.jo::de0776e0-2c23-4e93-87d7-e8a8c040639f" providerId="AD" clId="Web-{D616FFB5-2789-2AC3-FEBA-E9ACB7106509}" dt="2023-11-28T06:55:22.861" v="253" actId="20577"/>
          <ac:spMkLst>
            <pc:docMk/>
            <pc:sldMk cId="1419231429" sldId="267"/>
            <ac:spMk id="2" creationId="{6EC5BA37-3D16-B2B1-F570-D0E43988E8FC}"/>
          </ac:spMkLst>
        </pc:spChg>
        <pc:spChg chg="mod">
          <ac:chgData name="سليمان العشيبات" userId="S::2001585965@jolearn.jo::de0776e0-2c23-4e93-87d7-e8a8c040639f" providerId="AD" clId="Web-{D616FFB5-2789-2AC3-FEBA-E9ACB7106509}" dt="2023-11-28T07:12:15.431" v="582" actId="20577"/>
          <ac:spMkLst>
            <pc:docMk/>
            <pc:sldMk cId="1419231429" sldId="267"/>
            <ac:spMk id="3" creationId="{E3D81B20-38F3-D1BA-8458-F21254064CAA}"/>
          </ac:spMkLst>
        </pc:spChg>
      </pc:sldChg>
      <pc:sldChg chg="modSp new">
        <pc:chgData name="سليمان العشيبات" userId="S::2001585965@jolearn.jo::de0776e0-2c23-4e93-87d7-e8a8c040639f" providerId="AD" clId="Web-{D616FFB5-2789-2AC3-FEBA-E9ACB7106509}" dt="2023-11-28T07:18:51.471" v="752" actId="20577"/>
        <pc:sldMkLst>
          <pc:docMk/>
          <pc:sldMk cId="3409600704" sldId="268"/>
        </pc:sldMkLst>
        <pc:spChg chg="mod">
          <ac:chgData name="سليمان العشيبات" userId="S::2001585965@jolearn.jo::de0776e0-2c23-4e93-87d7-e8a8c040639f" providerId="AD" clId="Web-{D616FFB5-2789-2AC3-FEBA-E9ACB7106509}" dt="2023-11-28T07:12:39.197" v="588" actId="20577"/>
          <ac:spMkLst>
            <pc:docMk/>
            <pc:sldMk cId="3409600704" sldId="268"/>
            <ac:spMk id="2" creationId="{5BECA21C-501D-8D01-293E-E9515C6E8970}"/>
          </ac:spMkLst>
        </pc:spChg>
        <pc:spChg chg="mod">
          <ac:chgData name="سليمان العشيبات" userId="S::2001585965@jolearn.jo::de0776e0-2c23-4e93-87d7-e8a8c040639f" providerId="AD" clId="Web-{D616FFB5-2789-2AC3-FEBA-E9ACB7106509}" dt="2023-11-28T07:18:51.471" v="752" actId="20577"/>
          <ac:spMkLst>
            <pc:docMk/>
            <pc:sldMk cId="3409600704" sldId="268"/>
            <ac:spMk id="3" creationId="{DC3A95B4-420A-68DC-9DE4-825EE61CA8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9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8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8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2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7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7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2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3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7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0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ACA-B2C8-FE0F-D63B-5EE94B41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cs typeface="Calibri Light"/>
              </a:rPr>
              <a:t>خطةتسويق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نشاط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رقم</a:t>
            </a:r>
            <a:r>
              <a:rPr lang="en-US">
                <a:cs typeface="Calibri Light"/>
              </a:rPr>
              <a:t> 1 </a:t>
            </a:r>
            <a:br>
              <a:rPr lang="en-US">
                <a:cs typeface="Calibri Light"/>
              </a:rPr>
            </a:br>
            <a:r>
              <a:rPr lang="en-US" err="1">
                <a:cs typeface="Calibri Light"/>
              </a:rPr>
              <a:t>سليمان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العشيبات</a:t>
            </a:r>
            <a:r>
              <a:rPr lang="en-US">
                <a:cs typeface="Calibri Light"/>
              </a:rPr>
              <a:t> </a:t>
            </a:r>
            <a:br>
              <a:rPr lang="en-US">
                <a:cs typeface="Calibri Light"/>
              </a:rPr>
            </a:b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940A84-EDA4-DA02-C532-1AD1F155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مفاهيم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التتويق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بيورلي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جم</a:t>
            </a:r>
            <a:r>
              <a:rPr lang="en-US">
                <a:cs typeface="Calibri"/>
              </a:rPr>
              <a:t> 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نوريع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المنتجات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خلال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المزمن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القنوات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هذب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المزيرمن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سناص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الذين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تتراوح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اعمارهع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بين</a:t>
            </a:r>
            <a:r>
              <a:rPr lang="en-US">
                <a:cs typeface="Calibri"/>
              </a:rPr>
              <a:t> 25.18 </a:t>
            </a:r>
            <a:r>
              <a:rPr lang="en-US" err="1">
                <a:cs typeface="Calibri"/>
              </a:rPr>
              <a:t>عاما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لشراءالشقات</a:t>
            </a:r>
            <a:r>
              <a:rPr lang="en-US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570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05A2-6C30-A5B2-5415-6B0D3298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tx2"/>
                </a:solidFill>
                <a:cs typeface="Calibri Light"/>
              </a:rPr>
              <a:t>هداف</a:t>
            </a:r>
            <a:r>
              <a:rPr lang="en-US">
                <a:solidFill>
                  <a:schemeClr val="tx2"/>
                </a:solidFill>
                <a:cs typeface="Calibri Light"/>
              </a:rPr>
              <a:t> </a:t>
            </a:r>
            <a:r>
              <a:rPr lang="en-US" err="1">
                <a:solidFill>
                  <a:schemeClr val="tx2"/>
                </a:solidFill>
                <a:cs typeface="Calibri Light"/>
              </a:rPr>
              <a:t>مناسبة</a:t>
            </a:r>
            <a:r>
              <a:rPr lang="en-US">
                <a:solidFill>
                  <a:schemeClr val="tx2"/>
                </a:solidFill>
                <a:cs typeface="Calibri Light"/>
              </a:rPr>
              <a:t> </a:t>
            </a:r>
            <a:r>
              <a:rPr lang="en-US" err="1">
                <a:solidFill>
                  <a:schemeClr val="tx2"/>
                </a:solidFill>
                <a:cs typeface="Calibri Light"/>
              </a:rPr>
              <a:t>الشركة</a:t>
            </a:r>
            <a:r>
              <a:rPr lang="en-US">
                <a:solidFill>
                  <a:schemeClr val="tx2"/>
                </a:solidFill>
                <a:cs typeface="Calibri Light"/>
              </a:rPr>
              <a:t> </a:t>
            </a:r>
            <a:r>
              <a:rPr lang="en-US" err="1">
                <a:solidFill>
                  <a:schemeClr val="tx2"/>
                </a:solidFill>
                <a:cs typeface="Calibri Light"/>
              </a:rPr>
              <a:t>بيو</a:t>
            </a:r>
            <a:r>
              <a:rPr lang="en-US">
                <a:solidFill>
                  <a:schemeClr val="tx2"/>
                </a:solidFill>
                <a:cs typeface="Calibri Light"/>
              </a:rPr>
              <a:t> </a:t>
            </a:r>
            <a:r>
              <a:rPr lang="en-US" err="1">
                <a:solidFill>
                  <a:schemeClr val="tx2"/>
                </a:solidFill>
                <a:cs typeface="Calibri Light"/>
              </a:rPr>
              <a:t>لي</a:t>
            </a:r>
            <a:r>
              <a:rPr lang="en-US">
                <a:solidFill>
                  <a:schemeClr val="tx2"/>
                </a:solidFill>
                <a:cs typeface="Calibri Light"/>
              </a:rPr>
              <a:t> </a:t>
            </a:r>
            <a:r>
              <a:rPr lang="en-US" err="1">
                <a:solidFill>
                  <a:schemeClr val="tx2"/>
                </a:solidFill>
                <a:cs typeface="Calibri Light"/>
              </a:rPr>
              <a:t>جم</a:t>
            </a:r>
            <a:endParaRPr lang="en-US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EB6B-1275-DFCA-FA0D-14D78CB88FD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1" anchor="t">
            <a:normAutofit fontScale="85000" lnSpcReduction="20000"/>
          </a:bodyPr>
          <a:lstStyle/>
          <a:p>
            <a:r>
              <a:rPr lang="en-US" err="1">
                <a:cs typeface="Calibri"/>
              </a:rPr>
              <a:t>ا</a:t>
            </a:r>
            <a:r>
              <a:rPr lang="en-US" err="1">
                <a:solidFill>
                  <a:schemeClr val="tx2"/>
                </a:solidFill>
                <a:cs typeface="Calibri"/>
              </a:rPr>
              <a:t>لترويج</a:t>
            </a:r>
            <a:r>
              <a:rPr lang="en-US">
                <a:solidFill>
                  <a:schemeClr val="tx2"/>
                </a:solidFill>
                <a:cs typeface="Calibri"/>
              </a:rPr>
              <a:t> </a:t>
            </a:r>
            <a:r>
              <a:rPr lang="en-US" err="1">
                <a:solidFill>
                  <a:schemeClr val="tx2"/>
                </a:solidFill>
                <a:cs typeface="Calibri"/>
              </a:rPr>
              <a:t>عبر</a:t>
            </a:r>
            <a:r>
              <a:rPr lang="en-US">
                <a:solidFill>
                  <a:schemeClr val="tx2"/>
                </a:solidFill>
                <a:cs typeface="Calibri"/>
              </a:rPr>
              <a:t> </a:t>
            </a:r>
            <a:r>
              <a:rPr lang="en-US" err="1">
                <a:solidFill>
                  <a:schemeClr val="tx2"/>
                </a:solidFill>
                <a:cs typeface="Calibri"/>
              </a:rPr>
              <a:t>المو</a:t>
            </a:r>
            <a:r>
              <a:rPr lang="en-US">
                <a:solidFill>
                  <a:schemeClr val="tx2"/>
                </a:solidFill>
                <a:cs typeface="Calibri"/>
              </a:rPr>
              <a:t> </a:t>
            </a:r>
            <a:r>
              <a:rPr lang="en-US" err="1">
                <a:solidFill>
                  <a:schemeClr val="tx2"/>
                </a:solidFill>
                <a:cs typeface="Calibri"/>
              </a:rPr>
              <a:t>قع</a:t>
            </a:r>
            <a:r>
              <a:rPr lang="en-US">
                <a:solidFill>
                  <a:schemeClr val="tx2"/>
                </a:solidFill>
                <a:cs typeface="Calibri"/>
              </a:rPr>
              <a:t> </a:t>
            </a:r>
            <a:r>
              <a:rPr lang="en-US" err="1">
                <a:solidFill>
                  <a:schemeClr val="tx2"/>
                </a:solidFill>
                <a:cs typeface="Calibri"/>
              </a:rPr>
              <a:t>التو</a:t>
            </a:r>
            <a:r>
              <a:rPr lang="en-US">
                <a:solidFill>
                  <a:schemeClr val="tx2"/>
                </a:solidFill>
                <a:cs typeface="Calibri"/>
              </a:rPr>
              <a:t> </a:t>
            </a:r>
            <a:r>
              <a:rPr lang="en-US" err="1">
                <a:solidFill>
                  <a:schemeClr val="tx2"/>
                </a:solidFill>
                <a:cs typeface="Calibri"/>
              </a:rPr>
              <a:t>اصل</a:t>
            </a:r>
            <a:r>
              <a:rPr lang="en-US">
                <a:solidFill>
                  <a:schemeClr val="tx2"/>
                </a:solidFill>
                <a:cs typeface="Calibri"/>
              </a:rPr>
              <a:t> </a:t>
            </a:r>
            <a:r>
              <a:rPr lang="en-US" err="1">
                <a:solidFill>
                  <a:schemeClr val="tx2"/>
                </a:solidFill>
                <a:cs typeface="Calibri"/>
              </a:rPr>
              <a:t>الا</a:t>
            </a:r>
            <a:r>
              <a:rPr lang="en-US">
                <a:solidFill>
                  <a:schemeClr val="tx2"/>
                </a:solidFill>
                <a:cs typeface="Calibri"/>
              </a:rPr>
              <a:t> </a:t>
            </a:r>
            <a:r>
              <a:rPr lang="en-US" err="1">
                <a:solidFill>
                  <a:schemeClr val="tx2"/>
                </a:solidFill>
                <a:cs typeface="Calibri"/>
              </a:rPr>
              <a:t>جتماعي</a:t>
            </a:r>
            <a:r>
              <a:rPr lang="en-US">
                <a:solidFill>
                  <a:schemeClr val="tx2"/>
                </a:solidFill>
                <a:cs typeface="Calibri"/>
              </a:rPr>
              <a:t> </a:t>
            </a:r>
            <a:r>
              <a:rPr lang="en-US" err="1">
                <a:solidFill>
                  <a:schemeClr val="tx2"/>
                </a:solidFill>
                <a:cs typeface="Calibri"/>
              </a:rPr>
              <a:t>واستهد</a:t>
            </a:r>
            <a:r>
              <a:rPr lang="en-US">
                <a:solidFill>
                  <a:schemeClr val="tx2"/>
                </a:solidFill>
                <a:cs typeface="Calibri"/>
              </a:rPr>
              <a:t> </a:t>
            </a:r>
            <a:r>
              <a:rPr lang="en-US" err="1">
                <a:solidFill>
                  <a:schemeClr val="tx2"/>
                </a:solidFill>
                <a:cs typeface="Calibri"/>
              </a:rPr>
              <a:t>الشباب</a:t>
            </a:r>
            <a:r>
              <a:rPr lang="en-US">
                <a:solidFill>
                  <a:schemeClr val="tx2"/>
                </a:solidFill>
                <a:cs typeface="Calibri"/>
              </a:rPr>
              <a:t> </a:t>
            </a:r>
            <a:r>
              <a:rPr lang="en-US" err="1">
                <a:solidFill>
                  <a:schemeClr val="tx2"/>
                </a:solidFill>
                <a:cs typeface="Calibri"/>
              </a:rPr>
              <a:t>مابين</a:t>
            </a:r>
            <a:r>
              <a:rPr lang="en-US">
                <a:solidFill>
                  <a:schemeClr val="tx2"/>
                </a:solidFill>
                <a:cs typeface="Calibri"/>
              </a:rPr>
              <a:t> 2</a:t>
            </a:r>
            <a:r>
              <a:rPr lang="en-US">
                <a:cs typeface="Calibri"/>
              </a:rPr>
              <a:t>5.18 </a:t>
            </a:r>
          </a:p>
          <a:p>
            <a:r>
              <a:rPr lang="en-US" err="1">
                <a:solidFill>
                  <a:srgbClr val="FF0000"/>
                </a:solidFill>
                <a:cs typeface="Calibri"/>
              </a:rPr>
              <a:t>امثلة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على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طرق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البحث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الاساسي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الي</a:t>
            </a:r>
            <a:r>
              <a:rPr lang="en-US">
                <a:solidFill>
                  <a:srgbClr val="FF0000"/>
                </a:solidFill>
                <a:cs typeface="Calibri"/>
              </a:rPr>
              <a:t> </a:t>
            </a:r>
            <a:r>
              <a:rPr lang="en-US" err="1">
                <a:solidFill>
                  <a:srgbClr val="FF0000"/>
                </a:solidFill>
                <a:cs typeface="Calibri"/>
              </a:rPr>
              <a:t>يمكن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استخد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امهابو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اسطة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بيورلي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جم</a:t>
            </a:r>
            <a:r>
              <a:rPr lang="en-US">
                <a:solidFill>
                  <a:srgbClr val="FF0000"/>
                </a:solidFill>
                <a:cs typeface="Calibri"/>
              </a:rPr>
              <a:t> </a:t>
            </a:r>
          </a:p>
          <a:p>
            <a:r>
              <a:rPr lang="en-US" err="1">
                <a:solidFill>
                  <a:srgbClr val="000000"/>
                </a:solidFill>
                <a:cs typeface="Calibri"/>
              </a:rPr>
              <a:t>هواحد</a:t>
            </a:r>
            <a:r>
              <a:rPr lang="en-US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عنا</a:t>
            </a:r>
            <a:r>
              <a:rPr lang="en-US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صر</a:t>
            </a:r>
            <a:r>
              <a:rPr lang="en-US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التوريع</a:t>
            </a:r>
            <a:r>
              <a:rPr lang="en-US">
                <a:solidFill>
                  <a:srgbClr val="000000"/>
                </a:solidFill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cs typeface="Calibri"/>
              </a:rPr>
              <a:t>التسو</a:t>
            </a:r>
            <a:r>
              <a:rPr lang="en-US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يقي</a:t>
            </a:r>
            <a:r>
              <a:rPr lang="en-US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للمو</a:t>
            </a:r>
            <a:r>
              <a:rPr lang="en-US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ئسسه</a:t>
            </a:r>
            <a:r>
              <a:rPr lang="en-US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وهيث</a:t>
            </a:r>
            <a:r>
              <a:rPr lang="en-US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يو</a:t>
            </a:r>
            <a:r>
              <a:rPr lang="en-US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مكن</a:t>
            </a:r>
            <a:r>
              <a:rPr lang="en-US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للموالدمج</a:t>
            </a:r>
            <a:r>
              <a:rPr lang="en-US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بين</a:t>
            </a:r>
            <a:r>
              <a:rPr lang="en-US">
                <a:solidFill>
                  <a:srgbClr val="000000"/>
                </a:solidFill>
                <a:cs typeface="Calibri"/>
              </a:rPr>
              <a:t> </a:t>
            </a:r>
          </a:p>
          <a:p>
            <a:r>
              <a:rPr lang="en-US" err="1">
                <a:solidFill>
                  <a:srgbClr val="000000"/>
                </a:solidFill>
                <a:cs typeface="Calibri"/>
              </a:rPr>
              <a:t>الاعلان</a:t>
            </a:r>
            <a:r>
              <a:rPr lang="en-US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والبيع</a:t>
            </a:r>
            <a:r>
              <a:rPr lang="en-US">
                <a:solidFill>
                  <a:srgbClr val="000000"/>
                </a:solidFill>
                <a:cs typeface="Calibri"/>
              </a:rPr>
              <a:t> </a:t>
            </a:r>
          </a:p>
          <a:p>
            <a:r>
              <a:rPr lang="en-US" err="1">
                <a:solidFill>
                  <a:srgbClr val="FF0000"/>
                </a:solidFill>
                <a:cs typeface="Calibri"/>
              </a:rPr>
              <a:t>امثلةعلى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طرق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البحث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الثانو</a:t>
            </a:r>
            <a:r>
              <a:rPr lang="en-US">
                <a:solidFill>
                  <a:srgbClr val="FF0000"/>
                </a:solidFill>
                <a:cs typeface="Calibri"/>
              </a:rPr>
              <a:t> ي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الي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يمكن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استخد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امها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بواسطة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بيورلي</a:t>
            </a:r>
            <a:r>
              <a:rPr lang="en-US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حم</a:t>
            </a:r>
            <a:r>
              <a:rPr lang="en-US">
                <a:solidFill>
                  <a:srgbClr val="000000"/>
                </a:solidFill>
                <a:cs typeface="Calibri"/>
              </a:rPr>
              <a:t> </a:t>
            </a:r>
          </a:p>
          <a:p>
            <a:r>
              <a:rPr lang="en-US" err="1">
                <a:cs typeface="Calibri" panose="020F0502020204030204"/>
              </a:rPr>
              <a:t>البحث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الذي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تم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جمعه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من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شخص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اخر</a:t>
            </a:r>
            <a:r>
              <a:rPr lang="en-US">
                <a:cs typeface="Calibri" panose="020F0502020204030204"/>
              </a:rPr>
              <a:t> .</a:t>
            </a:r>
            <a:r>
              <a:rPr lang="en-US" err="1">
                <a:cs typeface="Calibri" panose="020F0502020204030204"/>
              </a:rPr>
              <a:t>وهو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بحث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موجود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بالفعل</a:t>
            </a:r>
            <a:r>
              <a:rPr lang="en-US">
                <a:cs typeface="Calibri" panose="020F0502020204030204"/>
              </a:rPr>
              <a:t> </a:t>
            </a:r>
          </a:p>
          <a:p>
            <a:r>
              <a:rPr lang="en-US" err="1">
                <a:cs typeface="Calibri" panose="020F0502020204030204"/>
              </a:rPr>
              <a:t>يمكن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شراؤه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او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استخد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امه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من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قيل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شركة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لتو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فير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الو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قت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والمال</a:t>
            </a:r>
            <a:r>
              <a:rPr lang="en-US">
                <a:cs typeface="Calibri" panose="020F0502020204030204"/>
              </a:rPr>
              <a:t> </a:t>
            </a:r>
          </a:p>
          <a:p>
            <a:r>
              <a:rPr lang="en-US" err="1">
                <a:cs typeface="Calibri" panose="020F0502020204030204"/>
              </a:rPr>
              <a:t>يعرف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الحصول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على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بحث</a:t>
            </a:r>
            <a:r>
              <a:rPr lang="en-US">
                <a:cs typeface="Calibri" panose="020F0502020204030204"/>
              </a:rPr>
              <a:t> </a:t>
            </a:r>
          </a:p>
          <a:p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خطوات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عملية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اتخاذالشتري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 للقرار1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1فادت المنتع.2 </a:t>
            </a:r>
            <a:r>
              <a:rPr lang="en-US" err="1">
                <a:cs typeface="Calibri" panose="020F0502020204030204"/>
              </a:rPr>
              <a:t>النكهاوالطعم</a:t>
            </a:r>
            <a:r>
              <a:rPr lang="en-US">
                <a:cs typeface="Calibri" panose="020F0502020204030204"/>
              </a:rPr>
              <a:t> .3السعروامبلغ</a:t>
            </a:r>
          </a:p>
          <a:p>
            <a:r>
              <a:rPr lang="en-US">
                <a:solidFill>
                  <a:schemeClr val="bg1"/>
                </a:solidFill>
                <a:cs typeface="Calibri" panose="020F0502020204030204"/>
              </a:rPr>
              <a:t>60ح7</a:t>
            </a:r>
            <a:endParaRPr lang="en-US" err="1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978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D1CA-73B0-DB64-21C3-329E2352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القسم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D0D2-517E-7227-296C-6F53DF6E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1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البريدالالكتروني التروج </a:t>
            </a:r>
          </a:p>
          <a:p>
            <a:r>
              <a:rPr lang="en-US" sz="2200">
                <a:ea typeface="Calibri"/>
                <a:cs typeface="Calibri"/>
              </a:rPr>
              <a:t>المزايا.الوصول الى اكبرعدد ممكن من الزبان من الموافع </a:t>
            </a:r>
          </a:p>
          <a:p>
            <a:r>
              <a:rPr lang="en-US" sz="2200">
                <a:ea typeface="Calibri"/>
                <a:cs typeface="Calibri"/>
              </a:rPr>
              <a:t>العبوب .عدم مصول الاعلان للمو اقع نبسبب القيرسان</a:t>
            </a:r>
          </a:p>
          <a:p>
            <a:r>
              <a:rPr lang="en-US" sz="2200">
                <a:ea typeface="Calibri"/>
                <a:cs typeface="Calibri"/>
              </a:rPr>
              <a:t>العروض الترويجية على موافع التواصل الاجتماعي </a:t>
            </a:r>
          </a:p>
          <a:p>
            <a:r>
              <a:rPr lang="en-US" sz="2200">
                <a:ea typeface="Calibri"/>
                <a:cs typeface="Calibri"/>
              </a:rPr>
              <a:t>المزايا.اسهداق الشباب ومستخد مين مو قع التواصل الاجتماعي</a:t>
            </a:r>
          </a:p>
          <a:p>
            <a:r>
              <a:rPr lang="en-US" sz="2200">
                <a:ea typeface="Calibri"/>
                <a:cs typeface="Calibri"/>
              </a:rPr>
              <a:t>العيوب ربمامايكون مستخدمين التواصل الاجتماعي لا يملكون المعرقه في المتنج</a:t>
            </a:r>
          </a:p>
          <a:p>
            <a:endParaRPr lang="en-US" sz="2200">
              <a:ea typeface="Calibri"/>
              <a:cs typeface="Calibri"/>
            </a:endParaRPr>
          </a:p>
          <a:p>
            <a:r>
              <a:rPr lang="en-US" sz="2200">
                <a:ea typeface="Calibri"/>
                <a:cs typeface="Calibri"/>
              </a:rPr>
              <a:t>التسوبق بالاشخاص المؤ ئربن </a:t>
            </a:r>
          </a:p>
          <a:p>
            <a:r>
              <a:rPr lang="en-US" sz="2200">
                <a:ea typeface="Calibri"/>
                <a:cs typeface="Calibri"/>
              </a:rPr>
              <a:t>المراياستسدهدف الكلثيرمن المحبين والمعجيبن</a:t>
            </a:r>
          </a:p>
          <a:p>
            <a:r>
              <a:rPr lang="en-US" sz="2200">
                <a:ea typeface="Calibri"/>
                <a:cs typeface="Calibri"/>
              </a:rPr>
              <a:t>العيوب.ر</a:t>
            </a:r>
          </a:p>
        </p:txBody>
      </p:sp>
    </p:spTree>
    <p:extLst>
      <p:ext uri="{BB962C8B-B14F-4D97-AF65-F5344CB8AC3E}">
        <p14:creationId xmlns:p14="http://schemas.microsoft.com/office/powerpoint/2010/main" val="193005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7379-F8A4-3AB7-59F8-B9DAD80A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بيورلي جم 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25C0-5702-97AE-EC0B-9E9043613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نقاط البيع الفريدة(USPs)الشركة 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هي العلكه الفريده التي تصنع بدون البلاستبك والي تقوم بتضيف الاسنان</a:t>
            </a: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التجزئة واستهداف العملاء</a:t>
            </a: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Calibri"/>
                <a:cs typeface="Calibri"/>
              </a:rPr>
              <a:t>تهدف ابحاث التسويق</a:t>
            </a:r>
          </a:p>
          <a:p>
            <a:pPr marL="0" indent="0">
              <a:buNone/>
            </a:pPr>
            <a:r>
              <a:rPr lang="en-US" sz="2000">
                <a:ea typeface="Calibri"/>
                <a:cs typeface="Calibri"/>
              </a:rPr>
              <a:t>لمن يبيعون</a:t>
            </a:r>
          </a:p>
          <a:p>
            <a:pPr marL="0" indent="0">
              <a:buNone/>
            </a:pPr>
            <a:r>
              <a:rPr lang="en-US" sz="2000">
                <a:ea typeface="Calibri"/>
                <a:cs typeface="Calibri"/>
              </a:rPr>
              <a:t>مايريده العملاء ومن يقدمه ايضا </a:t>
            </a:r>
          </a:p>
          <a:p>
            <a:pPr marL="0" indent="0">
              <a:buNone/>
            </a:pPr>
            <a:r>
              <a:rPr lang="en-US" sz="2000">
                <a:ea typeface="Calibri"/>
                <a:cs typeface="Calibri"/>
              </a:rPr>
              <a:t>مااداكان السوق ينمو اويضمحل ومدى سهول الدخوت </a:t>
            </a:r>
          </a:p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</p:txBody>
      </p:sp>
      <p:pic>
        <p:nvPicPr>
          <p:cNvPr id="17" name="Picture 16" descr="لوحة تناظرية تعرض معلومات رحلة طيران">
            <a:extLst>
              <a:ext uri="{FF2B5EF4-FFF2-40B4-BE49-F238E27FC236}">
                <a16:creationId xmlns:a16="http://schemas.microsoft.com/office/drawing/2014/main" id="{559A944B-F490-2DB6-7E09-55CB40F9A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82" r="30557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46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62BF-DFC6-B902-B2E1-E2D197DD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لقسم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7914-5A69-1C95-CE13-44235390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70" y="1566832"/>
            <a:ext cx="116945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cs typeface="Calibri"/>
              </a:rPr>
              <a:t>الطرق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التسو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يقية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شركة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تايسون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فودزكيفةتسويقها.فهم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التسويقي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للشركةعلى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فهم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كيفية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وضع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منتجاتهافي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السوق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عبرالاعلانات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والمواقع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الترويجيه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  <a:cs typeface="Calibri"/>
              </a:rPr>
              <a:t>المزيج</a:t>
            </a:r>
            <a:r>
              <a:rPr lang="en-US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التسويقي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الدي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تستجدمه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الشركة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حاليالاحد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منتجاتها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cs typeface="Calibri"/>
              </a:rPr>
              <a:t>لشركة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تايسون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فودزكيفية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تسويقها.هي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اهم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عناصر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هداالمزيج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هوالمنتج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بالنسبةلشركة</a:t>
            </a:r>
          </a:p>
          <a:p>
            <a:pPr marL="0" indent="0">
              <a:buNone/>
            </a:pPr>
            <a:r>
              <a:rPr lang="en-US" err="1">
                <a:solidFill>
                  <a:srgbClr val="000000"/>
                </a:solidFill>
                <a:cs typeface="Calibri"/>
              </a:rPr>
              <a:t>تايسون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فودز</a:t>
            </a:r>
            <a:r>
              <a:rPr lang="en-US" dirty="0">
                <a:solidFill>
                  <a:srgbClr val="000000"/>
                </a:solidFill>
                <a:cs typeface="Calibri"/>
              </a:rPr>
              <a:t>(TSN) </a:t>
            </a:r>
            <a:r>
              <a:rPr lang="en-US" err="1">
                <a:solidFill>
                  <a:srgbClr val="000000"/>
                </a:solidFill>
                <a:cs typeface="Calibri"/>
              </a:rPr>
              <a:t>اعتبارا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من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عام2023سيلعب </a:t>
            </a:r>
            <a:r>
              <a:rPr lang="en-US" err="1">
                <a:solidFill>
                  <a:srgbClr val="000000"/>
                </a:solidFill>
                <a:cs typeface="Calibri"/>
              </a:rPr>
              <a:t>عنضرالمنتج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في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cs typeface="Calibri"/>
              </a:rPr>
              <a:t>مزيجهاالتسويقي</a:t>
            </a:r>
            <a:endParaRPr lang="en-US" dirty="0" err="1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cs typeface="Calibri"/>
              </a:rPr>
              <a:t>دورامهمافي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صمان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استمرارهافي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تلبية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احتياجات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عملاتهاوتحقيق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الابرادات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77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609C-3A11-21F8-34A8-5648AD65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القسم3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7E15-E45B-D263-46EF-7EE109E50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57" y="235758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cs typeface="Calibri"/>
              </a:rPr>
              <a:t>كيف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يمكن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للانشطة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الترويجيه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ان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تحددماتفعله</a:t>
            </a:r>
            <a:r>
              <a:rPr lang="en-US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err="1">
                <a:solidFill>
                  <a:srgbClr val="FF0000"/>
                </a:solidFill>
                <a:cs typeface="Calibri"/>
              </a:rPr>
              <a:t>بيورلي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جم</a:t>
            </a:r>
            <a:r>
              <a:rPr lang="en-US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err="1">
                <a:solidFill>
                  <a:srgbClr val="FF0000"/>
                </a:solidFill>
                <a:cs typeface="Calibri"/>
              </a:rPr>
              <a:t>ترويج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لمنتجاتها</a:t>
            </a:r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cs typeface="Calibri"/>
              </a:rPr>
              <a:t>استهداف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الشاباب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بين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ال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18و25ولانهاتقوم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بصنع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العلكه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مندون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سكر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ويلا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ستيك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cs typeface="Calibri"/>
              </a:rPr>
              <a:t>والترويج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في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مواقع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التوتصل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الاجتماعي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</a:p>
          <a:p>
            <a:r>
              <a:rPr lang="en-US" dirty="0" err="1">
                <a:solidFill>
                  <a:srgbClr val="000000"/>
                </a:solidFill>
                <a:cs typeface="Calibri"/>
              </a:rPr>
              <a:t>يمكن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الشركات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استخدامهاويتم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تسليط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الضوء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علبهاادناه</a:t>
            </a:r>
            <a:endParaRPr lang="en-US" dirty="0" err="1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/>
              </a:rPr>
              <a:t>اى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/>
              </a:rPr>
              <a:t>عناصرتستخدمهاالشركة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 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/>
              </a:rPr>
              <a:t>التي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/>
              </a:rPr>
              <a:t>اجري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/>
              </a:rPr>
              <a:t>عنهابحث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 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/>
              </a:rPr>
              <a:t>والتي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/>
              </a:rPr>
              <a:t>تكون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/>
              </a:rPr>
              <a:t>ناجحة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/>
              </a:rPr>
              <a:t>ولكنهالن</a:t>
            </a:r>
          </a:p>
          <a:p>
            <a:r>
              <a:rPr lang="en-US" err="1">
                <a:solidFill>
                  <a:srgbClr val="FF0000"/>
                </a:solidFill>
                <a:ea typeface="Calibri" panose="020F0502020204030204"/>
                <a:cs typeface="Calibri"/>
              </a:rPr>
              <a:t>تكون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ea typeface="Calibri" panose="020F0502020204030204"/>
                <a:cs typeface="Calibri"/>
              </a:rPr>
              <a:t>قابله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ea typeface="Calibri" panose="020F0502020204030204"/>
                <a:cs typeface="Calibri"/>
              </a:rPr>
              <a:t>للتطبيق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 </a:t>
            </a:r>
            <a:r>
              <a:rPr lang="en-US" err="1">
                <a:solidFill>
                  <a:srgbClr val="FF0000"/>
                </a:solidFill>
                <a:ea typeface="Calibri" panose="020F0502020204030204"/>
                <a:cs typeface="Calibri"/>
              </a:rPr>
              <a:t>على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ea typeface="Calibri" panose="020F0502020204030204"/>
                <a:cs typeface="Calibri"/>
              </a:rPr>
              <a:t>بيور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ea typeface="Calibri" panose="020F0502020204030204"/>
                <a:cs typeface="Calibri"/>
              </a:rPr>
              <a:t>لي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ea typeface="Calibri" panose="020F0502020204030204"/>
                <a:cs typeface="Calibri"/>
              </a:rPr>
              <a:t>جم</a:t>
            </a:r>
            <a:r>
              <a:rPr lang="en-US">
                <a:solidFill>
                  <a:srgbClr val="FF0000"/>
                </a:solidFill>
                <a:ea typeface="Calibri" panose="020F0502020204030204"/>
                <a:cs typeface="Calibri"/>
              </a:rPr>
              <a:t> </a:t>
            </a:r>
          </a:p>
          <a:p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/>
              </a:rPr>
              <a:t>الشركة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/>
              </a:rPr>
              <a:t>التي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/>
              </a:rPr>
              <a:t>اجرية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/>
              </a:rPr>
              <a:t>عنهاكانة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/>
              </a:rPr>
              <a:t>عن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/>
              </a:rPr>
              <a:t>اللو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/>
              </a:rPr>
              <a:t>حوم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/>
              </a:rPr>
              <a:t>جبات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/>
              </a:rPr>
              <a:t>الجاهزوالتي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/>
              </a:rPr>
              <a:t>تختلف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/>
              </a:rPr>
              <a:t>عن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/>
              </a:rPr>
              <a:t>شركة</a:t>
            </a:r>
            <a:endParaRPr lang="en-US" dirty="0" err="1">
              <a:solidFill>
                <a:srgbClr val="000000"/>
              </a:solidFill>
              <a:ea typeface="Calibri" panose="020F0502020204030204"/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ea typeface="Calibri" panose="020F0502020204030204"/>
                <a:cs typeface="Calibri"/>
              </a:rPr>
              <a:t>بيولي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/>
                <a:cs typeface="Calibri"/>
              </a:rPr>
              <a:t>جم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/>
                <a:cs typeface="Calibri"/>
              </a:rPr>
              <a:t>التي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/>
                <a:cs typeface="Calibri"/>
              </a:rPr>
              <a:t>تقوبتصليع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/>
                <a:cs typeface="Calibri"/>
              </a:rPr>
              <a:t>العلكه</a:t>
            </a:r>
          </a:p>
        </p:txBody>
      </p:sp>
    </p:spTree>
    <p:extLst>
      <p:ext uri="{BB962C8B-B14F-4D97-AF65-F5344CB8AC3E}">
        <p14:creationId xmlns:p14="http://schemas.microsoft.com/office/powerpoint/2010/main" val="33915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BA37-3D16-B2B1-F570-D0E43988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القسم3</a:t>
            </a:r>
            <a:br>
              <a:rPr lang="en-US" dirty="0">
                <a:ea typeface="Calibri Light"/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1B20-38F3-D1BA-8458-F21254064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الاسباب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التجعل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المزيج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التسويقي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ناجحاام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لابالنسبة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للشركان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عدم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وجودسوق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مستهدف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واضخ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تتمثل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احد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 ئ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الخطوات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الا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في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اي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حملة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تسويقة</a:t>
            </a:r>
            <a:r>
              <a:rPr lang="en-US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في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تحديد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السوق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المستهدف</a:t>
            </a:r>
            <a:endParaRPr lang="en-US" dirty="0" err="1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الفشل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في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مو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اءمة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مز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التسويق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الخاص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بك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مع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اهد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اف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عملك</a:t>
            </a:r>
            <a:r>
              <a:rPr lang="en-US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التغاضي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عن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اهمية</a:t>
            </a:r>
            <a:r>
              <a:rPr lang="en-US" dirty="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التكامل</a:t>
            </a:r>
          </a:p>
        </p:txBody>
      </p:sp>
    </p:spTree>
    <p:extLst>
      <p:ext uri="{BB962C8B-B14F-4D97-AF65-F5344CB8AC3E}">
        <p14:creationId xmlns:p14="http://schemas.microsoft.com/office/powerpoint/2010/main" val="141923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A21C-501D-8D01-293E-E9515C6E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القسم3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95B4-420A-68DC-9DE4-825EE61C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اسنتاج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مدعوم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حول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مادا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كانت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العرض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التريجية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 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والمزيج</a:t>
            </a:r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 التسويقي</a:t>
            </a:r>
          </a:p>
          <a:p>
            <a:r>
              <a:rPr lang="en-US" dirty="0" err="1">
                <a:ea typeface="Calibri"/>
                <a:cs typeface="Calibri"/>
              </a:rPr>
              <a:t>يساعد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في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معر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فة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ماهوالوقت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المنال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سب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العروض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الالمنتجات</a:t>
            </a:r>
            <a:r>
              <a:rPr lang="en-US">
                <a:ea typeface="Calibri"/>
                <a:cs typeface="Calibri"/>
              </a:rPr>
              <a:t> والخدمات</a:t>
            </a:r>
          </a:p>
          <a:p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لهاتطويراستراتيجية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التسويف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الفعال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مع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تجنب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دفع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التكاليف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الغيرضرورية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60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خطةتسويق نشاط رقم 1  سليمان العشيبات  </vt:lpstr>
      <vt:lpstr>هداف مناسبة الشركة بيو لي جم</vt:lpstr>
      <vt:lpstr>القسم</vt:lpstr>
      <vt:lpstr>بيورلي جم </vt:lpstr>
      <vt:lpstr>لقسم </vt:lpstr>
      <vt:lpstr>القسم3 </vt:lpstr>
      <vt:lpstr>القسم3 </vt:lpstr>
      <vt:lpstr>القسم3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489</cp:revision>
  <dcterms:created xsi:type="dcterms:W3CDTF">2023-11-26T06:48:59Z</dcterms:created>
  <dcterms:modified xsi:type="dcterms:W3CDTF">2023-12-04T06:36:04Z</dcterms:modified>
</cp:coreProperties>
</file>