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74832-277A-5025-6DF9-5230E7532B49}" v="977" dt="2023-11-28T09:40:15.982"/>
    <p1510:client id="{477AE42A-76F6-554A-0F4A-E76447D8A66C}" v="72" dt="2023-11-28T09:10:23.981"/>
    <p1510:client id="{5961D154-5243-48FA-88B6-8E5F6638C101}" v="92" dt="2023-11-27T06:14:39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شتيوي المعاقله" userId="S::2001638265@jolearn.jo::98956841-0d9f-4129-94e5-25388239a063" providerId="AD" clId="Web-{5961D154-5243-48FA-88B6-8E5F6638C101}"/>
    <pc:docChg chg="addSld modSld">
      <pc:chgData name="شتيوي المعاقله" userId="S::2001638265@jolearn.jo::98956841-0d9f-4129-94e5-25388239a063" providerId="AD" clId="Web-{5961D154-5243-48FA-88B6-8E5F6638C101}" dt="2023-11-27T06:14:39.688" v="92" actId="20577"/>
      <pc:docMkLst>
        <pc:docMk/>
      </pc:docMkLst>
      <pc:sldChg chg="modSp">
        <pc:chgData name="شتيوي المعاقله" userId="S::2001638265@jolearn.jo::98956841-0d9f-4129-94e5-25388239a063" providerId="AD" clId="Web-{5961D154-5243-48FA-88B6-8E5F6638C101}" dt="2023-11-27T06:14:39.688" v="92" actId="20577"/>
        <pc:sldMkLst>
          <pc:docMk/>
          <pc:sldMk cId="1260572318" sldId="256"/>
        </pc:sldMkLst>
        <pc:spChg chg="mod">
          <ac:chgData name="شتيوي المعاقله" userId="S::2001638265@jolearn.jo::98956841-0d9f-4129-94e5-25388239a063" providerId="AD" clId="Web-{5961D154-5243-48FA-88B6-8E5F6638C101}" dt="2023-11-27T05:59:35.520" v="50" actId="20577"/>
          <ac:spMkLst>
            <pc:docMk/>
            <pc:sldMk cId="1260572318" sldId="256"/>
            <ac:spMk id="2" creationId="{00000000-0000-0000-0000-000000000000}"/>
          </ac:spMkLst>
        </pc:spChg>
        <pc:spChg chg="mod">
          <ac:chgData name="شتيوي المعاقله" userId="S::2001638265@jolearn.jo::98956841-0d9f-4129-94e5-25388239a063" providerId="AD" clId="Web-{5961D154-5243-48FA-88B6-8E5F6638C101}" dt="2023-11-27T06:14:39.688" v="92" actId="20577"/>
          <ac:spMkLst>
            <pc:docMk/>
            <pc:sldMk cId="1260572318" sldId="256"/>
            <ac:spMk id="3" creationId="{00000000-0000-0000-0000-000000000000}"/>
          </ac:spMkLst>
        </pc:spChg>
      </pc:sldChg>
      <pc:sldChg chg="new">
        <pc:chgData name="شتيوي المعاقله" userId="S::2001638265@jolearn.jo::98956841-0d9f-4129-94e5-25388239a063" providerId="AD" clId="Web-{5961D154-5243-48FA-88B6-8E5F6638C101}" dt="2023-11-27T05:59:37.848" v="51"/>
        <pc:sldMkLst>
          <pc:docMk/>
          <pc:sldMk cId="4162140305" sldId="257"/>
        </pc:sldMkLst>
      </pc:sldChg>
    </pc:docChg>
  </pc:docChgLst>
  <pc:docChgLst>
    <pc:chgData name="شتيوي المعاقله" userId="S::2001638265@jolearn.jo::98956841-0d9f-4129-94e5-25388239a063" providerId="AD" clId="Web-{35B74832-277A-5025-6DF9-5230E7532B49}"/>
    <pc:docChg chg="addSld delSld modSld sldOrd addMainMaster delMainMaster">
      <pc:chgData name="شتيوي المعاقله" userId="S::2001638265@jolearn.jo::98956841-0d9f-4129-94e5-25388239a063" providerId="AD" clId="Web-{35B74832-277A-5025-6DF9-5230E7532B49}" dt="2023-11-28T09:40:15.982" v="967" actId="20577"/>
      <pc:docMkLst>
        <pc:docMk/>
      </pc:docMkLst>
      <pc:sldChg chg="addSp modSp mod setBg modClrScheme setClrOvrMap chgLayout">
        <pc:chgData name="شتيوي المعاقله" userId="S::2001638265@jolearn.jo::98956841-0d9f-4129-94e5-25388239a063" providerId="AD" clId="Web-{35B74832-277A-5025-6DF9-5230E7532B49}" dt="2023-11-28T09:24:08.682" v="118" actId="20577"/>
        <pc:sldMkLst>
          <pc:docMk/>
          <pc:sldMk cId="1260572318" sldId="256"/>
        </pc:sldMkLst>
        <pc:spChg chg="mod ord">
          <ac:chgData name="شتيوي المعاقله" userId="S::2001638265@jolearn.jo::98956841-0d9f-4129-94e5-25388239a063" providerId="AD" clId="Web-{35B74832-277A-5025-6DF9-5230E7532B49}" dt="2023-11-28T09:22:52.117" v="102"/>
          <ac:spMkLst>
            <pc:docMk/>
            <pc:sldMk cId="1260572318" sldId="256"/>
            <ac:spMk id="2" creationId="{00000000-0000-0000-0000-000000000000}"/>
          </ac:spMkLst>
        </pc:spChg>
        <pc:spChg chg="mod ord">
          <ac:chgData name="شتيوي المعاقله" userId="S::2001638265@jolearn.jo::98956841-0d9f-4129-94e5-25388239a063" providerId="AD" clId="Web-{35B74832-277A-5025-6DF9-5230E7532B49}" dt="2023-11-28T09:24:08.682" v="118" actId="20577"/>
          <ac:spMkLst>
            <pc:docMk/>
            <pc:sldMk cId="1260572318" sldId="256"/>
            <ac:spMk id="3" creationId="{00000000-0000-0000-0000-000000000000}"/>
          </ac:spMkLst>
        </pc:spChg>
        <pc:spChg chg="add">
          <ac:chgData name="شتيوي المعاقله" userId="S::2001638265@jolearn.jo::98956841-0d9f-4129-94e5-25388239a063" providerId="AD" clId="Web-{35B74832-277A-5025-6DF9-5230E7532B49}" dt="2023-11-28T09:22:52.117" v="102"/>
          <ac:spMkLst>
            <pc:docMk/>
            <pc:sldMk cId="1260572318" sldId="256"/>
            <ac:spMk id="8" creationId="{DE27238C-8EAF-4098-86E6-7723B7DAE601}"/>
          </ac:spMkLst>
        </pc:spChg>
        <pc:spChg chg="add">
          <ac:chgData name="شتيوي المعاقله" userId="S::2001638265@jolearn.jo::98956841-0d9f-4129-94e5-25388239a063" providerId="AD" clId="Web-{35B74832-277A-5025-6DF9-5230E7532B49}" dt="2023-11-28T09:22:52.117" v="102"/>
          <ac:spMkLst>
            <pc:docMk/>
            <pc:sldMk cId="1260572318" sldId="256"/>
            <ac:spMk id="10" creationId="{992F97B1-1891-4FCC-9E5F-BA97EDB48F89}"/>
          </ac:spMkLst>
        </pc:spChg>
        <pc:spChg chg="add">
          <ac:chgData name="شتيوي المعاقله" userId="S::2001638265@jolearn.jo::98956841-0d9f-4129-94e5-25388239a063" providerId="AD" clId="Web-{35B74832-277A-5025-6DF9-5230E7532B49}" dt="2023-11-28T09:22:52.117" v="102"/>
          <ac:spMkLst>
            <pc:docMk/>
            <pc:sldMk cId="1260572318" sldId="256"/>
            <ac:spMk id="12" creationId="{78C6C821-FEE1-4EB6-9590-C021440C77DE}"/>
          </ac:spMkLst>
        </pc:spChg>
        <pc:spChg chg="add">
          <ac:chgData name="شتيوي المعاقله" userId="S::2001638265@jolearn.jo::98956841-0d9f-4129-94e5-25388239a063" providerId="AD" clId="Web-{35B74832-277A-5025-6DF9-5230E7532B49}" dt="2023-11-28T09:22:52.117" v="102"/>
          <ac:spMkLst>
            <pc:docMk/>
            <pc:sldMk cId="1260572318" sldId="256"/>
            <ac:spMk id="14" creationId="{B61A74B3-E247-44D4-8C48-FAE8E2056401}"/>
          </ac:spMkLst>
        </pc:spChg>
      </pc:sldChg>
      <pc:sldChg chg="modSp mod ord modClrScheme chgLayout">
        <pc:chgData name="شتيوي المعاقله" userId="S::2001638265@jolearn.jo::98956841-0d9f-4129-94e5-25388239a063" providerId="AD" clId="Web-{35B74832-277A-5025-6DF9-5230E7532B49}" dt="2023-11-28T09:24:11.541" v="119"/>
        <pc:sldMkLst>
          <pc:docMk/>
          <pc:sldMk cId="4162140305" sldId="257"/>
        </pc:sldMkLst>
        <pc:spChg chg="mod ord">
          <ac:chgData name="شتيوي المعاقله" userId="S::2001638265@jolearn.jo::98956841-0d9f-4129-94e5-25388239a063" providerId="AD" clId="Web-{35B74832-277A-5025-6DF9-5230E7532B49}" dt="2023-11-28T09:22:32.866" v="100"/>
          <ac:spMkLst>
            <pc:docMk/>
            <pc:sldMk cId="4162140305" sldId="257"/>
            <ac:spMk id="2" creationId="{D4AB6B4B-2718-D44F-9C02-D49232BE5A9F}"/>
          </ac:spMkLst>
        </pc:spChg>
        <pc:spChg chg="mod ord">
          <ac:chgData name="شتيوي المعاقله" userId="S::2001638265@jolearn.jo::98956841-0d9f-4129-94e5-25388239a063" providerId="AD" clId="Web-{35B74832-277A-5025-6DF9-5230E7532B49}" dt="2023-11-28T09:22:32.866" v="100"/>
          <ac:spMkLst>
            <pc:docMk/>
            <pc:sldMk cId="4162140305" sldId="257"/>
            <ac:spMk id="3" creationId="{3D1E794B-41E2-7A85-A7F9-7C8A6FC68693}"/>
          </ac:spMkLst>
        </pc:spChg>
      </pc:sldChg>
      <pc:sldChg chg="modSp new mod ord modClrScheme chgLayout">
        <pc:chgData name="شتيوي المعاقله" userId="S::2001638265@jolearn.jo::98956841-0d9f-4129-94e5-25388239a063" providerId="AD" clId="Web-{35B74832-277A-5025-6DF9-5230E7532B49}" dt="2023-11-28T09:23:22.212" v="111" actId="20577"/>
        <pc:sldMkLst>
          <pc:docMk/>
          <pc:sldMk cId="495982157" sldId="258"/>
        </pc:sldMkLst>
        <pc:spChg chg="mod ord">
          <ac:chgData name="شتيوي المعاقله" userId="S::2001638265@jolearn.jo::98956841-0d9f-4129-94e5-25388239a063" providerId="AD" clId="Web-{35B74832-277A-5025-6DF9-5230E7532B49}" dt="2023-11-28T09:22:32.866" v="100"/>
          <ac:spMkLst>
            <pc:docMk/>
            <pc:sldMk cId="495982157" sldId="258"/>
            <ac:spMk id="2" creationId="{0BC430A7-4BC0-6DCF-63E3-11DE1DF0C529}"/>
          </ac:spMkLst>
        </pc:spChg>
        <pc:spChg chg="mod ord">
          <ac:chgData name="شتيوي المعاقله" userId="S::2001638265@jolearn.jo::98956841-0d9f-4129-94e5-25388239a063" providerId="AD" clId="Web-{35B74832-277A-5025-6DF9-5230E7532B49}" dt="2023-11-28T09:23:22.212" v="111" actId="20577"/>
          <ac:spMkLst>
            <pc:docMk/>
            <pc:sldMk cId="495982157" sldId="258"/>
            <ac:spMk id="3" creationId="{4D893200-05C2-C8F8-E8F1-5AF19AA72EB4}"/>
          </ac:spMkLst>
        </pc:spChg>
      </pc:sldChg>
      <pc:sldChg chg="addSp delSp modSp new mod setBg modClrScheme setClrOvrMap chgLayout">
        <pc:chgData name="شتيوي المعاقله" userId="S::2001638265@jolearn.jo::98956841-0d9f-4129-94e5-25388239a063" providerId="AD" clId="Web-{35B74832-277A-5025-6DF9-5230E7532B49}" dt="2023-11-28T09:22:41.476" v="101"/>
        <pc:sldMkLst>
          <pc:docMk/>
          <pc:sldMk cId="347690950" sldId="259"/>
        </pc:sldMkLst>
        <pc:spChg chg="mod ord">
          <ac:chgData name="شتيوي المعاقله" userId="S::2001638265@jolearn.jo::98956841-0d9f-4129-94e5-25388239a063" providerId="AD" clId="Web-{35B74832-277A-5025-6DF9-5230E7532B49}" dt="2023-11-28T09:22:41.476" v="101"/>
          <ac:spMkLst>
            <pc:docMk/>
            <pc:sldMk cId="347690950" sldId="259"/>
            <ac:spMk id="2" creationId="{59E7CEA6-82A8-BEBE-B82A-53B8EA56C074}"/>
          </ac:spMkLst>
        </pc:spChg>
        <pc:spChg chg="del mod ord">
          <ac:chgData name="شتيوي المعاقله" userId="S::2001638265@jolearn.jo::98956841-0d9f-4129-94e5-25388239a063" providerId="AD" clId="Web-{35B74832-277A-5025-6DF9-5230E7532B49}" dt="2023-11-28T09:22:41.476" v="101"/>
          <ac:spMkLst>
            <pc:docMk/>
            <pc:sldMk cId="347690950" sldId="259"/>
            <ac:spMk id="3" creationId="{10156ED6-D424-0FDA-D7E2-8416311C6CF7}"/>
          </ac:spMkLst>
        </pc:spChg>
        <pc:spChg chg="add">
          <ac:chgData name="شتيوي المعاقله" userId="S::2001638265@jolearn.jo::98956841-0d9f-4129-94e5-25388239a063" providerId="AD" clId="Web-{35B74832-277A-5025-6DF9-5230E7532B49}" dt="2023-11-28T09:22:41.476" v="101"/>
          <ac:spMkLst>
            <pc:docMk/>
            <pc:sldMk cId="347690950" sldId="259"/>
            <ac:spMk id="9" creationId="{F747F1B4-B831-4277-8AB0-32767F7EB7BF}"/>
          </ac:spMkLst>
        </pc:spChg>
        <pc:spChg chg="add">
          <ac:chgData name="شتيوي المعاقله" userId="S::2001638265@jolearn.jo::98956841-0d9f-4129-94e5-25388239a063" providerId="AD" clId="Web-{35B74832-277A-5025-6DF9-5230E7532B49}" dt="2023-11-28T09:22:41.476" v="101"/>
          <ac:spMkLst>
            <pc:docMk/>
            <pc:sldMk cId="347690950" sldId="259"/>
            <ac:spMk id="11" creationId="{D80CFA21-AB7C-4BEB-9BFF-05764FBBF3C6}"/>
          </ac:spMkLst>
        </pc:spChg>
        <pc:spChg chg="add">
          <ac:chgData name="شتيوي المعاقله" userId="S::2001638265@jolearn.jo::98956841-0d9f-4129-94e5-25388239a063" providerId="AD" clId="Web-{35B74832-277A-5025-6DF9-5230E7532B49}" dt="2023-11-28T09:22:41.476" v="101"/>
          <ac:spMkLst>
            <pc:docMk/>
            <pc:sldMk cId="347690950" sldId="259"/>
            <ac:spMk id="13" creationId="{12F7E335-851A-4CAE-B09F-E657819D4600}"/>
          </ac:spMkLst>
        </pc:spChg>
        <pc:spChg chg="add">
          <ac:chgData name="شتيوي المعاقله" userId="S::2001638265@jolearn.jo::98956841-0d9f-4129-94e5-25388239a063" providerId="AD" clId="Web-{35B74832-277A-5025-6DF9-5230E7532B49}" dt="2023-11-28T09:22:41.476" v="101"/>
          <ac:spMkLst>
            <pc:docMk/>
            <pc:sldMk cId="347690950" sldId="259"/>
            <ac:spMk id="15" creationId="{10B541F0-7F6E-402E-84D8-CF96EACA5FBC}"/>
          </ac:spMkLst>
        </pc:spChg>
        <pc:graphicFrameChg chg="add">
          <ac:chgData name="شتيوي المعاقله" userId="S::2001638265@jolearn.jo::98956841-0d9f-4129-94e5-25388239a063" providerId="AD" clId="Web-{35B74832-277A-5025-6DF9-5230E7532B49}" dt="2023-11-28T09:22:41.476" v="101"/>
          <ac:graphicFrameMkLst>
            <pc:docMk/>
            <pc:sldMk cId="347690950" sldId="259"/>
            <ac:graphicFrameMk id="5" creationId="{D37BE37D-D032-9B51-D2A0-EB0199F5BEB2}"/>
          </ac:graphicFrameMkLst>
        </pc:graphicFrameChg>
      </pc:sldChg>
      <pc:sldChg chg="modSp new ord">
        <pc:chgData name="شتيوي المعاقله" userId="S::2001638265@jolearn.jo::98956841-0d9f-4129-94e5-25388239a063" providerId="AD" clId="Web-{35B74832-277A-5025-6DF9-5230E7532B49}" dt="2023-11-28T09:28:19.863" v="344" actId="20577"/>
        <pc:sldMkLst>
          <pc:docMk/>
          <pc:sldMk cId="692635846" sldId="260"/>
        </pc:sldMkLst>
        <pc:spChg chg="mod">
          <ac:chgData name="شتيوي المعاقله" userId="S::2001638265@jolearn.jo::98956841-0d9f-4129-94e5-25388239a063" providerId="AD" clId="Web-{35B74832-277A-5025-6DF9-5230E7532B49}" dt="2023-11-28T09:24:42.605" v="143" actId="20577"/>
          <ac:spMkLst>
            <pc:docMk/>
            <pc:sldMk cId="692635846" sldId="260"/>
            <ac:spMk id="2" creationId="{E08D7ADF-53CB-B176-4CD6-A4A64A7A8108}"/>
          </ac:spMkLst>
        </pc:spChg>
        <pc:spChg chg="mod">
          <ac:chgData name="شتيوي المعاقله" userId="S::2001638265@jolearn.jo::98956841-0d9f-4129-94e5-25388239a063" providerId="AD" clId="Web-{35B74832-277A-5025-6DF9-5230E7532B49}" dt="2023-11-28T09:28:19.863" v="344" actId="20577"/>
          <ac:spMkLst>
            <pc:docMk/>
            <pc:sldMk cId="692635846" sldId="260"/>
            <ac:spMk id="3" creationId="{D9D98112-888B-23CB-52DF-F3E19858116A}"/>
          </ac:spMkLst>
        </pc:spChg>
      </pc:sldChg>
      <pc:sldChg chg="modSp new">
        <pc:chgData name="شتيوي المعاقله" userId="S::2001638265@jolearn.jo::98956841-0d9f-4129-94e5-25388239a063" providerId="AD" clId="Web-{35B74832-277A-5025-6DF9-5230E7532B49}" dt="2023-11-28T09:29:39.413" v="454" actId="20577"/>
        <pc:sldMkLst>
          <pc:docMk/>
          <pc:sldMk cId="106599011" sldId="261"/>
        </pc:sldMkLst>
        <pc:spChg chg="mod">
          <ac:chgData name="شتيوي المعاقله" userId="S::2001638265@jolearn.jo::98956841-0d9f-4129-94e5-25388239a063" providerId="AD" clId="Web-{35B74832-277A-5025-6DF9-5230E7532B49}" dt="2023-11-28T09:28:58.489" v="388" actId="20577"/>
          <ac:spMkLst>
            <pc:docMk/>
            <pc:sldMk cId="106599011" sldId="261"/>
            <ac:spMk id="2" creationId="{AA5B215C-6179-D417-4AEA-197852D06893}"/>
          </ac:spMkLst>
        </pc:spChg>
        <pc:spChg chg="mod">
          <ac:chgData name="شتيوي المعاقله" userId="S::2001638265@jolearn.jo::98956841-0d9f-4129-94e5-25388239a063" providerId="AD" clId="Web-{35B74832-277A-5025-6DF9-5230E7532B49}" dt="2023-11-28T09:29:39.413" v="454" actId="20577"/>
          <ac:spMkLst>
            <pc:docMk/>
            <pc:sldMk cId="106599011" sldId="261"/>
            <ac:spMk id="3" creationId="{5BFBB4AE-7217-F195-20BE-BFDE6194A8A8}"/>
          </ac:spMkLst>
        </pc:spChg>
      </pc:sldChg>
      <pc:sldChg chg="modSp new">
        <pc:chgData name="شتيوي المعاقله" userId="S::2001638265@jolearn.jo::98956841-0d9f-4129-94e5-25388239a063" providerId="AD" clId="Web-{35B74832-277A-5025-6DF9-5230E7532B49}" dt="2023-11-28T09:31:53.792" v="586" actId="20577"/>
        <pc:sldMkLst>
          <pc:docMk/>
          <pc:sldMk cId="2066507673" sldId="262"/>
        </pc:sldMkLst>
        <pc:spChg chg="mod">
          <ac:chgData name="شتيوي المعاقله" userId="S::2001638265@jolearn.jo::98956841-0d9f-4129-94e5-25388239a063" providerId="AD" clId="Web-{35B74832-277A-5025-6DF9-5230E7532B49}" dt="2023-11-28T09:30:13.804" v="470" actId="20577"/>
          <ac:spMkLst>
            <pc:docMk/>
            <pc:sldMk cId="2066507673" sldId="262"/>
            <ac:spMk id="2" creationId="{20BC3136-3E7D-C7BB-320B-8B9E7268EBB8}"/>
          </ac:spMkLst>
        </pc:spChg>
        <pc:spChg chg="mod">
          <ac:chgData name="شتيوي المعاقله" userId="S::2001638265@jolearn.jo::98956841-0d9f-4129-94e5-25388239a063" providerId="AD" clId="Web-{35B74832-277A-5025-6DF9-5230E7532B49}" dt="2023-11-28T09:31:53.792" v="586" actId="20577"/>
          <ac:spMkLst>
            <pc:docMk/>
            <pc:sldMk cId="2066507673" sldId="262"/>
            <ac:spMk id="3" creationId="{A3774FFD-B4B9-0745-DBA0-5792C36DCEB1}"/>
          </ac:spMkLst>
        </pc:spChg>
      </pc:sldChg>
      <pc:sldChg chg="modSp new">
        <pc:chgData name="شتيوي المعاقله" userId="S::2001638265@jolearn.jo::98956841-0d9f-4129-94e5-25388239a063" providerId="AD" clId="Web-{35B74832-277A-5025-6DF9-5230E7532B49}" dt="2023-11-28T09:34:10.750" v="686" actId="20577"/>
        <pc:sldMkLst>
          <pc:docMk/>
          <pc:sldMk cId="3779645621" sldId="263"/>
        </pc:sldMkLst>
        <pc:spChg chg="mod">
          <ac:chgData name="شتيوي المعاقله" userId="S::2001638265@jolearn.jo::98956841-0d9f-4129-94e5-25388239a063" providerId="AD" clId="Web-{35B74832-277A-5025-6DF9-5230E7532B49}" dt="2023-11-28T09:34:10.750" v="686" actId="20577"/>
          <ac:spMkLst>
            <pc:docMk/>
            <pc:sldMk cId="3779645621" sldId="263"/>
            <ac:spMk id="2" creationId="{3542E08E-C02D-7136-0082-11EF61EF74BA}"/>
          </ac:spMkLst>
        </pc:spChg>
        <pc:spChg chg="mod">
          <ac:chgData name="شتيوي المعاقله" userId="S::2001638265@jolearn.jo::98956841-0d9f-4129-94e5-25388239a063" providerId="AD" clId="Web-{35B74832-277A-5025-6DF9-5230E7532B49}" dt="2023-11-28T09:33:35.187" v="667" actId="20577"/>
          <ac:spMkLst>
            <pc:docMk/>
            <pc:sldMk cId="3779645621" sldId="263"/>
            <ac:spMk id="3" creationId="{666F9576-39E3-86AA-BF1F-142C5E2118B4}"/>
          </ac:spMkLst>
        </pc:spChg>
      </pc:sldChg>
      <pc:sldChg chg="modSp new">
        <pc:chgData name="شتيوي المعاقله" userId="S::2001638265@jolearn.jo::98956841-0d9f-4129-94e5-25388239a063" providerId="AD" clId="Web-{35B74832-277A-5025-6DF9-5230E7532B49}" dt="2023-11-28T09:35:34.691" v="758" actId="20577"/>
        <pc:sldMkLst>
          <pc:docMk/>
          <pc:sldMk cId="19637111" sldId="264"/>
        </pc:sldMkLst>
        <pc:spChg chg="mod">
          <ac:chgData name="شتيوي المعاقله" userId="S::2001638265@jolearn.jo::98956841-0d9f-4129-94e5-25388239a063" providerId="AD" clId="Web-{35B74832-277A-5025-6DF9-5230E7532B49}" dt="2023-11-28T09:34:38.111" v="718" actId="20577"/>
          <ac:spMkLst>
            <pc:docMk/>
            <pc:sldMk cId="19637111" sldId="264"/>
            <ac:spMk id="2" creationId="{8A3317D8-B51B-4133-6F70-095ACA710B8D}"/>
          </ac:spMkLst>
        </pc:spChg>
        <pc:spChg chg="mod">
          <ac:chgData name="شتيوي المعاقله" userId="S::2001638265@jolearn.jo::98956841-0d9f-4129-94e5-25388239a063" providerId="AD" clId="Web-{35B74832-277A-5025-6DF9-5230E7532B49}" dt="2023-11-28T09:35:34.691" v="758" actId="20577"/>
          <ac:spMkLst>
            <pc:docMk/>
            <pc:sldMk cId="19637111" sldId="264"/>
            <ac:spMk id="3" creationId="{67BD02E8-837F-0337-8831-49232CBF26F3}"/>
          </ac:spMkLst>
        </pc:spChg>
      </pc:sldChg>
      <pc:sldChg chg="modSp new">
        <pc:chgData name="شتيوي المعاقله" userId="S::2001638265@jolearn.jo::98956841-0d9f-4129-94e5-25388239a063" providerId="AD" clId="Web-{35B74832-277A-5025-6DF9-5230E7532B49}" dt="2023-11-28T09:37:25.429" v="851" actId="20577"/>
        <pc:sldMkLst>
          <pc:docMk/>
          <pc:sldMk cId="1906795113" sldId="265"/>
        </pc:sldMkLst>
        <pc:spChg chg="mod">
          <ac:chgData name="شتيوي المعاقله" userId="S::2001638265@jolearn.jo::98956841-0d9f-4129-94e5-25388239a063" providerId="AD" clId="Web-{35B74832-277A-5025-6DF9-5230E7532B49}" dt="2023-11-28T09:36:23.021" v="782" actId="20577"/>
          <ac:spMkLst>
            <pc:docMk/>
            <pc:sldMk cId="1906795113" sldId="265"/>
            <ac:spMk id="2" creationId="{DF1EF1C5-CB10-3679-EE95-E394FFA6346C}"/>
          </ac:spMkLst>
        </pc:spChg>
        <pc:spChg chg="mod">
          <ac:chgData name="شتيوي المعاقله" userId="S::2001638265@jolearn.jo::98956841-0d9f-4129-94e5-25388239a063" providerId="AD" clId="Web-{35B74832-277A-5025-6DF9-5230E7532B49}" dt="2023-11-28T09:37:25.429" v="851" actId="20577"/>
          <ac:spMkLst>
            <pc:docMk/>
            <pc:sldMk cId="1906795113" sldId="265"/>
            <ac:spMk id="3" creationId="{78C98F49-0E5A-FD65-B21C-34903B1D188C}"/>
          </ac:spMkLst>
        </pc:spChg>
      </pc:sldChg>
      <pc:sldChg chg="modSp new">
        <pc:chgData name="شتيوي المعاقله" userId="S::2001638265@jolearn.jo::98956841-0d9f-4129-94e5-25388239a063" providerId="AD" clId="Web-{35B74832-277A-5025-6DF9-5230E7532B49}" dt="2023-11-28T09:38:43.510" v="925" actId="20577"/>
        <pc:sldMkLst>
          <pc:docMk/>
          <pc:sldMk cId="2080568611" sldId="266"/>
        </pc:sldMkLst>
        <pc:spChg chg="mod">
          <ac:chgData name="شتيوي المعاقله" userId="S::2001638265@jolearn.jo::98956841-0d9f-4129-94e5-25388239a063" providerId="AD" clId="Web-{35B74832-277A-5025-6DF9-5230E7532B49}" dt="2023-11-28T09:37:44.696" v="871" actId="20577"/>
          <ac:spMkLst>
            <pc:docMk/>
            <pc:sldMk cId="2080568611" sldId="266"/>
            <ac:spMk id="2" creationId="{9750DBEE-4DF0-938A-C009-4C958C85C59D}"/>
          </ac:spMkLst>
        </pc:spChg>
        <pc:spChg chg="mod">
          <ac:chgData name="شتيوي المعاقله" userId="S::2001638265@jolearn.jo::98956841-0d9f-4129-94e5-25388239a063" providerId="AD" clId="Web-{35B74832-277A-5025-6DF9-5230E7532B49}" dt="2023-11-28T09:38:43.510" v="925" actId="20577"/>
          <ac:spMkLst>
            <pc:docMk/>
            <pc:sldMk cId="2080568611" sldId="266"/>
            <ac:spMk id="3" creationId="{7CB44858-9138-4AF6-A7C9-A4416CCEDD19}"/>
          </ac:spMkLst>
        </pc:spChg>
      </pc:sldChg>
      <pc:sldChg chg="addSp delSp modSp new del ord">
        <pc:chgData name="شتيوي المعاقله" userId="S::2001638265@jolearn.jo::98956841-0d9f-4129-94e5-25388239a063" providerId="AD" clId="Web-{35B74832-277A-5025-6DF9-5230E7532B49}" dt="2023-11-28T09:39:38.528" v="945"/>
        <pc:sldMkLst>
          <pc:docMk/>
          <pc:sldMk cId="77643809" sldId="267"/>
        </pc:sldMkLst>
        <pc:spChg chg="mod">
          <ac:chgData name="شتيوي المعاقله" userId="S::2001638265@jolearn.jo::98956841-0d9f-4129-94e5-25388239a063" providerId="AD" clId="Web-{35B74832-277A-5025-6DF9-5230E7532B49}" dt="2023-11-28T09:39:04.277" v="937" actId="20577"/>
          <ac:spMkLst>
            <pc:docMk/>
            <pc:sldMk cId="77643809" sldId="267"/>
            <ac:spMk id="2" creationId="{7472B0B9-9E15-3887-4B57-86FC6137D1D0}"/>
          </ac:spMkLst>
        </pc:spChg>
        <pc:spChg chg="del">
          <ac:chgData name="شتيوي المعاقله" userId="S::2001638265@jolearn.jo::98956841-0d9f-4129-94e5-25388239a063" providerId="AD" clId="Web-{35B74832-277A-5025-6DF9-5230E7532B49}" dt="2023-11-28T09:39:06.027" v="938"/>
          <ac:spMkLst>
            <pc:docMk/>
            <pc:sldMk cId="77643809" sldId="267"/>
            <ac:spMk id="3" creationId="{CEE91B43-1231-4695-5BCD-7F6F9171F5E8}"/>
          </ac:spMkLst>
        </pc:spChg>
        <pc:graphicFrameChg chg="add mod ord modGraphic">
          <ac:chgData name="شتيوي المعاقله" userId="S::2001638265@jolearn.jo::98956841-0d9f-4129-94e5-25388239a063" providerId="AD" clId="Web-{35B74832-277A-5025-6DF9-5230E7532B49}" dt="2023-11-28T09:39:21.808" v="943" actId="1076"/>
          <ac:graphicFrameMkLst>
            <pc:docMk/>
            <pc:sldMk cId="77643809" sldId="267"/>
            <ac:graphicFrameMk id="4" creationId="{527A02BF-BB4F-1779-A2C0-C34D7B6857F5}"/>
          </ac:graphicFrameMkLst>
        </pc:graphicFrameChg>
      </pc:sldChg>
      <pc:sldChg chg="modSp new">
        <pc:chgData name="شتيوي المعاقله" userId="S::2001638265@jolearn.jo::98956841-0d9f-4129-94e5-25388239a063" providerId="AD" clId="Web-{35B74832-277A-5025-6DF9-5230E7532B49}" dt="2023-11-28T09:40:15.982" v="967" actId="20577"/>
        <pc:sldMkLst>
          <pc:docMk/>
          <pc:sldMk cId="1378120796" sldId="267"/>
        </pc:sldMkLst>
        <pc:spChg chg="mod">
          <ac:chgData name="شتيوي المعاقله" userId="S::2001638265@jolearn.jo::98956841-0d9f-4129-94e5-25388239a063" providerId="AD" clId="Web-{35B74832-277A-5025-6DF9-5230E7532B49}" dt="2023-11-28T09:40:15.982" v="967" actId="20577"/>
          <ac:spMkLst>
            <pc:docMk/>
            <pc:sldMk cId="1378120796" sldId="267"/>
            <ac:spMk id="2" creationId="{4FCF853F-11A1-9DAE-2798-0363F6BBAD4D}"/>
          </ac:spMkLst>
        </pc:spChg>
        <pc:spChg chg="mod">
          <ac:chgData name="شتيوي المعاقله" userId="S::2001638265@jolearn.jo::98956841-0d9f-4129-94e5-25388239a063" providerId="AD" clId="Web-{35B74832-277A-5025-6DF9-5230E7532B49}" dt="2023-11-28T09:40:04.654" v="960" actId="20577"/>
          <ac:spMkLst>
            <pc:docMk/>
            <pc:sldMk cId="1378120796" sldId="267"/>
            <ac:spMk id="3" creationId="{648BA3B9-613E-69F5-0412-9CAB46474CDF}"/>
          </ac:spMkLst>
        </pc:spChg>
      </pc:sldChg>
      <pc:sldChg chg="add del replId">
        <pc:chgData name="شتيوي المعاقله" userId="S::2001638265@jolearn.jo::98956841-0d9f-4129-94e5-25388239a063" providerId="AD" clId="Web-{35B74832-277A-5025-6DF9-5230E7532B49}" dt="2023-11-28T09:39:40.700" v="946"/>
        <pc:sldMkLst>
          <pc:docMk/>
          <pc:sldMk cId="1699639530" sldId="268"/>
        </pc:sldMkLst>
      </pc:sldChg>
      <pc:sldMasterChg chg="del delSldLayout">
        <pc:chgData name="شتيوي المعاقله" userId="S::2001638265@jolearn.jo::98956841-0d9f-4129-94e5-25388239a063" providerId="AD" clId="Web-{35B74832-277A-5025-6DF9-5230E7532B49}" dt="2023-11-28T09:22:32.866" v="100"/>
        <pc:sldMasterMkLst>
          <pc:docMk/>
          <pc:sldMasterMk cId="2752863187" sldId="2147483648"/>
        </pc:sldMasterMkLst>
        <pc:sldLayoutChg chg="del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2752863187" sldId="2147483648"/>
            <pc:sldLayoutMk cId="2090904801" sldId="2147483649"/>
          </pc:sldLayoutMkLst>
        </pc:sldLayoutChg>
        <pc:sldLayoutChg chg="del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2752863187" sldId="2147483648"/>
            <pc:sldLayoutMk cId="120129490" sldId="2147483650"/>
          </pc:sldLayoutMkLst>
        </pc:sldLayoutChg>
        <pc:sldLayoutChg chg="del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2752863187" sldId="2147483648"/>
            <pc:sldLayoutMk cId="2260418960" sldId="2147483651"/>
          </pc:sldLayoutMkLst>
        </pc:sldLayoutChg>
        <pc:sldLayoutChg chg="del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2752863187" sldId="2147483648"/>
            <pc:sldLayoutMk cId="1348098011" sldId="2147483652"/>
          </pc:sldLayoutMkLst>
        </pc:sldLayoutChg>
        <pc:sldLayoutChg chg="del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2752863187" sldId="2147483648"/>
            <pc:sldLayoutMk cId="847266854" sldId="2147483653"/>
          </pc:sldLayoutMkLst>
        </pc:sldLayoutChg>
        <pc:sldLayoutChg chg="del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2752863187" sldId="2147483648"/>
            <pc:sldLayoutMk cId="295822195" sldId="2147483654"/>
          </pc:sldLayoutMkLst>
        </pc:sldLayoutChg>
        <pc:sldLayoutChg chg="del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2752863187" sldId="2147483648"/>
            <pc:sldLayoutMk cId="2947601629" sldId="2147483655"/>
          </pc:sldLayoutMkLst>
        </pc:sldLayoutChg>
        <pc:sldLayoutChg chg="del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2752863187" sldId="2147483648"/>
            <pc:sldLayoutMk cId="1454477193" sldId="2147483656"/>
          </pc:sldLayoutMkLst>
        </pc:sldLayoutChg>
        <pc:sldLayoutChg chg="del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2752863187" sldId="2147483648"/>
            <pc:sldLayoutMk cId="2616325025" sldId="2147483657"/>
          </pc:sldLayoutMkLst>
        </pc:sldLayoutChg>
        <pc:sldLayoutChg chg="del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2752863187" sldId="2147483648"/>
            <pc:sldLayoutMk cId="2238435716" sldId="2147483658"/>
          </pc:sldLayoutMkLst>
        </pc:sldLayoutChg>
        <pc:sldLayoutChg chg="del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2752863187" sldId="2147483648"/>
            <pc:sldLayoutMk cId="3897630544" sldId="2147483659"/>
          </pc:sldLayoutMkLst>
        </pc:sldLayoutChg>
      </pc:sldMasterChg>
      <pc:sldMasterChg chg="add addSldLayout modSldLayout">
        <pc:chgData name="شتيوي المعاقله" userId="S::2001638265@jolearn.jo::98956841-0d9f-4129-94e5-25388239a063" providerId="AD" clId="Web-{35B74832-277A-5025-6DF9-5230E7532B49}" dt="2023-11-28T09:22:32.866" v="100"/>
        <pc:sldMasterMkLst>
          <pc:docMk/>
          <pc:sldMasterMk cId="852618875" sldId="2147483660"/>
        </pc:sldMasterMkLst>
        <pc:sldLayoutChg chg="add mod replId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852618875" sldId="2147483660"/>
            <pc:sldLayoutMk cId="2262707884" sldId="2147483661"/>
          </pc:sldLayoutMkLst>
        </pc:sldLayoutChg>
        <pc:sldLayoutChg chg="add mod replId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852618875" sldId="2147483660"/>
            <pc:sldLayoutMk cId="3289229202" sldId="2147483662"/>
          </pc:sldLayoutMkLst>
        </pc:sldLayoutChg>
        <pc:sldLayoutChg chg="add mod replId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852618875" sldId="2147483660"/>
            <pc:sldLayoutMk cId="3053839943" sldId="2147483663"/>
          </pc:sldLayoutMkLst>
        </pc:sldLayoutChg>
        <pc:sldLayoutChg chg="add mod replId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852618875" sldId="2147483660"/>
            <pc:sldLayoutMk cId="3024567284" sldId="2147483664"/>
          </pc:sldLayoutMkLst>
        </pc:sldLayoutChg>
        <pc:sldLayoutChg chg="add mod replId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852618875" sldId="2147483660"/>
            <pc:sldLayoutMk cId="2221019044" sldId="2147483665"/>
          </pc:sldLayoutMkLst>
        </pc:sldLayoutChg>
        <pc:sldLayoutChg chg="add mod replId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852618875" sldId="2147483660"/>
            <pc:sldLayoutMk cId="4192965695" sldId="2147483666"/>
          </pc:sldLayoutMkLst>
        </pc:sldLayoutChg>
        <pc:sldLayoutChg chg="add mod replId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852618875" sldId="2147483660"/>
            <pc:sldLayoutMk cId="2336216741" sldId="2147483667"/>
          </pc:sldLayoutMkLst>
        </pc:sldLayoutChg>
        <pc:sldLayoutChg chg="add mod replId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852618875" sldId="2147483660"/>
            <pc:sldLayoutMk cId="2813341893" sldId="2147483668"/>
          </pc:sldLayoutMkLst>
        </pc:sldLayoutChg>
        <pc:sldLayoutChg chg="add mod replId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852618875" sldId="2147483660"/>
            <pc:sldLayoutMk cId="4116490058" sldId="2147483669"/>
          </pc:sldLayoutMkLst>
        </pc:sldLayoutChg>
        <pc:sldLayoutChg chg="add mod replId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852618875" sldId="2147483660"/>
            <pc:sldLayoutMk cId="3743331978" sldId="2147483670"/>
          </pc:sldLayoutMkLst>
        </pc:sldLayoutChg>
        <pc:sldLayoutChg chg="add mod replId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852618875" sldId="2147483660"/>
            <pc:sldLayoutMk cId="26240291" sldId="2147483671"/>
          </pc:sldLayoutMkLst>
        </pc:sldLayoutChg>
        <pc:sldLayoutChg chg="add mod replId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852618875" sldId="2147483660"/>
            <pc:sldLayoutMk cId="3751106231" sldId="2147483672"/>
          </pc:sldLayoutMkLst>
        </pc:sldLayoutChg>
        <pc:sldLayoutChg chg="add mod replId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852618875" sldId="2147483660"/>
            <pc:sldLayoutMk cId="2599234910" sldId="2147483673"/>
          </pc:sldLayoutMkLst>
        </pc:sldLayoutChg>
        <pc:sldLayoutChg chg="add mod replId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852618875" sldId="2147483660"/>
            <pc:sldLayoutMk cId="2296789209" sldId="2147483674"/>
          </pc:sldLayoutMkLst>
        </pc:sldLayoutChg>
        <pc:sldLayoutChg chg="add mod replId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852618875" sldId="2147483660"/>
            <pc:sldLayoutMk cId="1553299139" sldId="2147483675"/>
          </pc:sldLayoutMkLst>
        </pc:sldLayoutChg>
        <pc:sldLayoutChg chg="add mod replId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852618875" sldId="2147483660"/>
            <pc:sldLayoutMk cId="2936972751" sldId="2147483676"/>
          </pc:sldLayoutMkLst>
        </pc:sldLayoutChg>
        <pc:sldLayoutChg chg="add mod replId">
          <pc:chgData name="شتيوي المعاقله" userId="S::2001638265@jolearn.jo::98956841-0d9f-4129-94e5-25388239a063" providerId="AD" clId="Web-{35B74832-277A-5025-6DF9-5230E7532B49}" dt="2023-11-28T09:22:32.866" v="100"/>
          <pc:sldLayoutMkLst>
            <pc:docMk/>
            <pc:sldMasterMk cId="852618875" sldId="2147483660"/>
            <pc:sldLayoutMk cId="919270736" sldId="2147483677"/>
          </pc:sldLayoutMkLst>
        </pc:sldLayoutChg>
      </pc:sldMasterChg>
    </pc:docChg>
  </pc:docChgLst>
  <pc:docChgLst>
    <pc:chgData name="شتيوي المعاقله" userId="S::2001638265@jolearn.jo::98956841-0d9f-4129-94e5-25388239a063" providerId="AD" clId="Web-{477AE42A-76F6-554A-0F4A-E76447D8A66C}"/>
    <pc:docChg chg="modSld sldOrd">
      <pc:chgData name="شتيوي المعاقله" userId="S::2001638265@jolearn.jo::98956841-0d9f-4129-94e5-25388239a063" providerId="AD" clId="Web-{477AE42A-76F6-554A-0F4A-E76447D8A66C}" dt="2023-11-28T09:10:23.981" v="69" actId="20577"/>
      <pc:docMkLst>
        <pc:docMk/>
      </pc:docMkLst>
      <pc:sldChg chg="modSp ord">
        <pc:chgData name="شتيوي المعاقله" userId="S::2001638265@jolearn.jo::98956841-0d9f-4129-94e5-25388239a063" providerId="AD" clId="Web-{477AE42A-76F6-554A-0F4A-E76447D8A66C}" dt="2023-11-28T09:10:23.981" v="69" actId="20577"/>
        <pc:sldMkLst>
          <pc:docMk/>
          <pc:sldMk cId="1260572318" sldId="256"/>
        </pc:sldMkLst>
        <pc:spChg chg="mod">
          <ac:chgData name="شتيوي المعاقله" userId="S::2001638265@jolearn.jo::98956841-0d9f-4129-94e5-25388239a063" providerId="AD" clId="Web-{477AE42A-76F6-554A-0F4A-E76447D8A66C}" dt="2023-11-28T09:10:23.981" v="69" actId="20577"/>
          <ac:spMkLst>
            <pc:docMk/>
            <pc:sldMk cId="1260572318" sldId="256"/>
            <ac:spMk id="3" creationId="{00000000-0000-0000-0000-000000000000}"/>
          </ac:spMkLst>
        </pc:spChg>
      </pc:sldChg>
      <pc:sldChg chg="modSp">
        <pc:chgData name="شتيوي المعاقله" userId="S::2001638265@jolearn.jo::98956841-0d9f-4129-94e5-25388239a063" providerId="AD" clId="Web-{477AE42A-76F6-554A-0F4A-E76447D8A66C}" dt="2023-11-28T09:09:51.838" v="67" actId="20577"/>
        <pc:sldMkLst>
          <pc:docMk/>
          <pc:sldMk cId="4162140305" sldId="257"/>
        </pc:sldMkLst>
        <pc:spChg chg="mod">
          <ac:chgData name="شتيوي المعاقله" userId="S::2001638265@jolearn.jo::98956841-0d9f-4129-94e5-25388239a063" providerId="AD" clId="Web-{477AE42A-76F6-554A-0F4A-E76447D8A66C}" dt="2023-11-28T09:06:56.497" v="57" actId="20577"/>
          <ac:spMkLst>
            <pc:docMk/>
            <pc:sldMk cId="4162140305" sldId="257"/>
            <ac:spMk id="2" creationId="{D4AB6B4B-2718-D44F-9C02-D49232BE5A9F}"/>
          </ac:spMkLst>
        </pc:spChg>
        <pc:spChg chg="mod">
          <ac:chgData name="شتيوي المعاقله" userId="S::2001638265@jolearn.jo::98956841-0d9f-4129-94e5-25388239a063" providerId="AD" clId="Web-{477AE42A-76F6-554A-0F4A-E76447D8A66C}" dt="2023-11-28T09:09:51.838" v="67" actId="20577"/>
          <ac:spMkLst>
            <pc:docMk/>
            <pc:sldMk cId="4162140305" sldId="257"/>
            <ac:spMk id="3" creationId="{3D1E794B-41E2-7A85-A7F9-7C8A6FC6869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A9831-0FBF-42FE-8A0E-4F2989B66E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3E998E-941C-4D49-BB21-B940B5CE0A65}">
      <dgm:prSet/>
      <dgm:spPr/>
      <dgm:t>
        <a:bodyPr/>
        <a:lstStyle/>
        <a:p>
          <a:r>
            <a:rPr lang="en-US"/>
            <a:t>المصممة لتطوير الاستراتيجية التسويقية، وزيادة فاعليّتها. وكل واحدٍ من هذه العناصر يشكل محوراً يمكن التركيز عليه وتعديله حسب الخطة التسويقية للشركة ونتائج المبيعات وآراء المستَخدِمين، فمدر</a:t>
          </a:r>
        </a:p>
      </dgm:t>
    </dgm:pt>
    <dgm:pt modelId="{7A69499E-D125-4257-BD3E-7F3C36C18746}" type="parTrans" cxnId="{FD9F5C77-2348-4392-9E50-AC32340B1603}">
      <dgm:prSet/>
      <dgm:spPr/>
      <dgm:t>
        <a:bodyPr/>
        <a:lstStyle/>
        <a:p>
          <a:endParaRPr lang="en-US"/>
        </a:p>
      </dgm:t>
    </dgm:pt>
    <dgm:pt modelId="{A2373CD1-4713-4E89-B82A-8546EF55B97E}" type="sibTrans" cxnId="{FD9F5C77-2348-4392-9E50-AC32340B1603}">
      <dgm:prSet/>
      <dgm:spPr/>
      <dgm:t>
        <a:bodyPr/>
        <a:lstStyle/>
        <a:p>
          <a:endParaRPr lang="en-US"/>
        </a:p>
      </dgm:t>
    </dgm:pt>
    <dgm:pt modelId="{0FC9245B-2F86-444F-8130-1BCC1397827D}">
      <dgm:prSet/>
      <dgm:spPr/>
      <dgm:t>
        <a:bodyPr/>
        <a:lstStyle/>
        <a:p>
          <a:r>
            <a:rPr lang="en-US" b="1"/>
            <a:t>مجموعة من العناصر التي تحددها الشركة لمساعدتها في تحقيق أهدافها التسويقية</a:t>
          </a:r>
          <a:r>
            <a:rPr lang="en-US"/>
            <a:t>، مع ضرورة</a:t>
          </a:r>
        </a:p>
      </dgm:t>
    </dgm:pt>
    <dgm:pt modelId="{C18288F9-025E-461B-84DC-EE60B6D3B6EA}" type="parTrans" cxnId="{3BDFA8B0-9DD1-431C-9476-F1CFFDC53A18}">
      <dgm:prSet/>
      <dgm:spPr/>
      <dgm:t>
        <a:bodyPr/>
        <a:lstStyle/>
        <a:p>
          <a:endParaRPr lang="en-US"/>
        </a:p>
      </dgm:t>
    </dgm:pt>
    <dgm:pt modelId="{2C543059-9F9F-4D4E-A4C1-EEAAD5CA5040}" type="sibTrans" cxnId="{3BDFA8B0-9DD1-431C-9476-F1CFFDC53A18}">
      <dgm:prSet/>
      <dgm:spPr/>
      <dgm:t>
        <a:bodyPr/>
        <a:lstStyle/>
        <a:p>
          <a:endParaRPr lang="en-US"/>
        </a:p>
      </dgm:t>
    </dgm:pt>
    <dgm:pt modelId="{866B0C8D-86FB-42D9-A022-5BFA6F1ED9D5}" type="pres">
      <dgm:prSet presAssocID="{EBCA9831-0FBF-42FE-8A0E-4F2989B66E12}" presName="root" presStyleCnt="0">
        <dgm:presLayoutVars>
          <dgm:dir/>
          <dgm:resizeHandles val="exact"/>
        </dgm:presLayoutVars>
      </dgm:prSet>
      <dgm:spPr/>
    </dgm:pt>
    <dgm:pt modelId="{5A5CC044-3997-4B5C-86EE-F26C7A64740B}" type="pres">
      <dgm:prSet presAssocID="{8D3E998E-941C-4D49-BB21-B940B5CE0A65}" presName="compNode" presStyleCnt="0"/>
      <dgm:spPr/>
    </dgm:pt>
    <dgm:pt modelId="{F435208C-4F73-49FE-9E9C-464E07A55025}" type="pres">
      <dgm:prSet presAssocID="{8D3E998E-941C-4D49-BB21-B940B5CE0A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CA58396-D583-41EC-A264-03C16B3EEA87}" type="pres">
      <dgm:prSet presAssocID="{8D3E998E-941C-4D49-BB21-B940B5CE0A65}" presName="spaceRect" presStyleCnt="0"/>
      <dgm:spPr/>
    </dgm:pt>
    <dgm:pt modelId="{EE0A0702-A485-4202-8AB5-5DB27FF5B8AF}" type="pres">
      <dgm:prSet presAssocID="{8D3E998E-941C-4D49-BB21-B940B5CE0A65}" presName="textRect" presStyleLbl="revTx" presStyleIdx="0" presStyleCnt="2">
        <dgm:presLayoutVars>
          <dgm:chMax val="1"/>
          <dgm:chPref val="1"/>
        </dgm:presLayoutVars>
      </dgm:prSet>
      <dgm:spPr/>
    </dgm:pt>
    <dgm:pt modelId="{C5AAA56D-8ACA-40EE-AF83-5F0AE0851743}" type="pres">
      <dgm:prSet presAssocID="{A2373CD1-4713-4E89-B82A-8546EF55B97E}" presName="sibTrans" presStyleCnt="0"/>
      <dgm:spPr/>
    </dgm:pt>
    <dgm:pt modelId="{0F08A731-771E-4AD6-8339-62BB15428CBB}" type="pres">
      <dgm:prSet presAssocID="{0FC9245B-2F86-444F-8130-1BCC1397827D}" presName="compNode" presStyleCnt="0"/>
      <dgm:spPr/>
    </dgm:pt>
    <dgm:pt modelId="{736BCCE4-0C4E-44B5-819D-E1BA123029B8}" type="pres">
      <dgm:prSet presAssocID="{0FC9245B-2F86-444F-8130-1BCC139782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A956766-7B9B-4B81-9F88-EAF9DE9EA0AD}" type="pres">
      <dgm:prSet presAssocID="{0FC9245B-2F86-444F-8130-1BCC1397827D}" presName="spaceRect" presStyleCnt="0"/>
      <dgm:spPr/>
    </dgm:pt>
    <dgm:pt modelId="{857552E0-6068-4C78-BE54-F7A0502EBE57}" type="pres">
      <dgm:prSet presAssocID="{0FC9245B-2F86-444F-8130-1BCC1397827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2957708-D46E-4687-9591-4F87B4F75F4F}" type="presOf" srcId="{8D3E998E-941C-4D49-BB21-B940B5CE0A65}" destId="{EE0A0702-A485-4202-8AB5-5DB27FF5B8AF}" srcOrd="0" destOrd="0" presId="urn:microsoft.com/office/officeart/2018/2/layout/IconLabelList"/>
    <dgm:cxn modelId="{53FAF253-2ECA-447C-B220-CFE42EE5B8B9}" type="presOf" srcId="{0FC9245B-2F86-444F-8130-1BCC1397827D}" destId="{857552E0-6068-4C78-BE54-F7A0502EBE57}" srcOrd="0" destOrd="0" presId="urn:microsoft.com/office/officeart/2018/2/layout/IconLabelList"/>
    <dgm:cxn modelId="{FD9F5C77-2348-4392-9E50-AC32340B1603}" srcId="{EBCA9831-0FBF-42FE-8A0E-4F2989B66E12}" destId="{8D3E998E-941C-4D49-BB21-B940B5CE0A65}" srcOrd="0" destOrd="0" parTransId="{7A69499E-D125-4257-BD3E-7F3C36C18746}" sibTransId="{A2373CD1-4713-4E89-B82A-8546EF55B97E}"/>
    <dgm:cxn modelId="{44796989-9FD7-40EC-A78A-B7D8A6428370}" type="presOf" srcId="{EBCA9831-0FBF-42FE-8A0E-4F2989B66E12}" destId="{866B0C8D-86FB-42D9-A022-5BFA6F1ED9D5}" srcOrd="0" destOrd="0" presId="urn:microsoft.com/office/officeart/2018/2/layout/IconLabelList"/>
    <dgm:cxn modelId="{3BDFA8B0-9DD1-431C-9476-F1CFFDC53A18}" srcId="{EBCA9831-0FBF-42FE-8A0E-4F2989B66E12}" destId="{0FC9245B-2F86-444F-8130-1BCC1397827D}" srcOrd="1" destOrd="0" parTransId="{C18288F9-025E-461B-84DC-EE60B6D3B6EA}" sibTransId="{2C543059-9F9F-4D4E-A4C1-EEAAD5CA5040}"/>
    <dgm:cxn modelId="{8840590E-8672-464D-85D7-61F1E5627205}" type="presParOf" srcId="{866B0C8D-86FB-42D9-A022-5BFA6F1ED9D5}" destId="{5A5CC044-3997-4B5C-86EE-F26C7A64740B}" srcOrd="0" destOrd="0" presId="urn:microsoft.com/office/officeart/2018/2/layout/IconLabelList"/>
    <dgm:cxn modelId="{A06ED6A9-D810-4835-AE09-1AD1492167D1}" type="presParOf" srcId="{5A5CC044-3997-4B5C-86EE-F26C7A64740B}" destId="{F435208C-4F73-49FE-9E9C-464E07A55025}" srcOrd="0" destOrd="0" presId="urn:microsoft.com/office/officeart/2018/2/layout/IconLabelList"/>
    <dgm:cxn modelId="{D29BFDE5-8200-427D-92EE-D33909FE1DBD}" type="presParOf" srcId="{5A5CC044-3997-4B5C-86EE-F26C7A64740B}" destId="{FCA58396-D583-41EC-A264-03C16B3EEA87}" srcOrd="1" destOrd="0" presId="urn:microsoft.com/office/officeart/2018/2/layout/IconLabelList"/>
    <dgm:cxn modelId="{452988C4-C6BA-4C6F-87A8-CFFCE1B68773}" type="presParOf" srcId="{5A5CC044-3997-4B5C-86EE-F26C7A64740B}" destId="{EE0A0702-A485-4202-8AB5-5DB27FF5B8AF}" srcOrd="2" destOrd="0" presId="urn:microsoft.com/office/officeart/2018/2/layout/IconLabelList"/>
    <dgm:cxn modelId="{F4ED91C8-83BD-4940-B98B-885FEC141BA5}" type="presParOf" srcId="{866B0C8D-86FB-42D9-A022-5BFA6F1ED9D5}" destId="{C5AAA56D-8ACA-40EE-AF83-5F0AE0851743}" srcOrd="1" destOrd="0" presId="urn:microsoft.com/office/officeart/2018/2/layout/IconLabelList"/>
    <dgm:cxn modelId="{E0C1859A-D487-4B4E-8564-E71C314B2A30}" type="presParOf" srcId="{866B0C8D-86FB-42D9-A022-5BFA6F1ED9D5}" destId="{0F08A731-771E-4AD6-8339-62BB15428CBB}" srcOrd="2" destOrd="0" presId="urn:microsoft.com/office/officeart/2018/2/layout/IconLabelList"/>
    <dgm:cxn modelId="{C29A9BB1-EB69-4716-9601-97DDF1662A06}" type="presParOf" srcId="{0F08A731-771E-4AD6-8339-62BB15428CBB}" destId="{736BCCE4-0C4E-44B5-819D-E1BA123029B8}" srcOrd="0" destOrd="0" presId="urn:microsoft.com/office/officeart/2018/2/layout/IconLabelList"/>
    <dgm:cxn modelId="{4DD9D5DC-ADD9-4104-A5E4-C0FDE0397BF8}" type="presParOf" srcId="{0F08A731-771E-4AD6-8339-62BB15428CBB}" destId="{9A956766-7B9B-4B81-9F88-EAF9DE9EA0AD}" srcOrd="1" destOrd="0" presId="urn:microsoft.com/office/officeart/2018/2/layout/IconLabelList"/>
    <dgm:cxn modelId="{708140AE-B24E-476A-9DEE-8539BEB7583E}" type="presParOf" srcId="{0F08A731-771E-4AD6-8339-62BB15428CBB}" destId="{857552E0-6068-4C78-BE54-F7A0502EBE5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5208C-4F73-49FE-9E9C-464E07A55025}">
      <dsp:nvSpPr>
        <dsp:cNvPr id="0" name=""/>
        <dsp:cNvSpPr/>
      </dsp:nvSpPr>
      <dsp:spPr>
        <a:xfrm>
          <a:off x="1937684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A0702-A485-4202-8AB5-5DB27FF5B8AF}">
      <dsp:nvSpPr>
        <dsp:cNvPr id="0" name=""/>
        <dsp:cNvSpPr/>
      </dsp:nvSpPr>
      <dsp:spPr>
        <a:xfrm>
          <a:off x="749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المصممة لتطوير الاستراتيجية التسويقية، وزيادة فاعليّتها. وكل واحدٍ من هذه العناصر يشكل محوراً يمكن التركيز عليه وتعديله حسب الخطة التسويقية للشركة ونتائج المبيعات وآراء المستَخدِمين، فمدر</a:t>
          </a:r>
        </a:p>
      </dsp:txBody>
      <dsp:txXfrm>
        <a:off x="749684" y="2549312"/>
        <a:ext cx="4320000" cy="720000"/>
      </dsp:txXfrm>
    </dsp:sp>
    <dsp:sp modelId="{736BCCE4-0C4E-44B5-819D-E1BA123029B8}">
      <dsp:nvSpPr>
        <dsp:cNvPr id="0" name=""/>
        <dsp:cNvSpPr/>
      </dsp:nvSpPr>
      <dsp:spPr>
        <a:xfrm>
          <a:off x="7013685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552E0-6068-4C78-BE54-F7A0502EBE57}">
      <dsp:nvSpPr>
        <dsp:cNvPr id="0" name=""/>
        <dsp:cNvSpPr/>
      </dsp:nvSpPr>
      <dsp:spPr>
        <a:xfrm>
          <a:off x="5825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مجموعة من العناصر التي تحددها الشركة لمساعدتها في تحقيق أهدافها التسويقية</a:t>
          </a:r>
          <a:r>
            <a:rPr lang="en-US" sz="1600" kern="1200"/>
            <a:t>، مع ضرورة</a:t>
          </a:r>
        </a:p>
      </dsp:txBody>
      <dsp:txXfrm>
        <a:off x="5825684" y="254931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3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1106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4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89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9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2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7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2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3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1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6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1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9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18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 vert="horz" lIns="91440" tIns="45720" rIns="91440" bIns="45720" rtlCol="1">
            <a:normAutofit/>
          </a:bodyPr>
          <a:lstStyle/>
          <a:p>
            <a:endParaRPr lang="ar-SA">
              <a:solidFill>
                <a:schemeClr val="tx1">
                  <a:lumMod val="85000"/>
                  <a:lumOff val="15000"/>
                </a:schemeClr>
              </a:solidFill>
              <a:cs typeface="Arial"/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ar-SA">
                <a:cs typeface="Times New Roman"/>
              </a:rPr>
              <a:t>خطة التسويق نشاط1 </a:t>
            </a:r>
            <a:br>
              <a:rPr lang="ar-SA">
                <a:cs typeface="Times New Roman"/>
              </a:rPr>
            </a:br>
            <a:r>
              <a:rPr lang="ar-SA">
                <a:cs typeface="Times New Roman"/>
              </a:rPr>
              <a:t>شتيوي عمر </a:t>
            </a:r>
            <a:br>
              <a:rPr lang="ar-SA">
                <a:cs typeface="Times New Roman"/>
              </a:rPr>
            </a:br>
            <a:endParaRPr lang="ar-SA">
              <a:cs typeface="Times New Roma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F1C5-CB10-3679-EE95-E394FFA6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نقططة</a:t>
            </a:r>
            <a:r>
              <a:rPr lang="en-US"/>
              <a:t> </a:t>
            </a:r>
            <a:r>
              <a:rPr lang="en-US" err="1"/>
              <a:t>البيع</a:t>
            </a:r>
            <a:r>
              <a:rPr lang="en-US"/>
              <a:t> </a:t>
            </a:r>
            <a:r>
              <a:rPr lang="en-US" err="1"/>
              <a:t>الفريدة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8F49-0E5A-FD65-B21C-34903B1D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متجر</a:t>
            </a:r>
            <a:r>
              <a:rPr lang="en-US"/>
              <a:t> </a:t>
            </a:r>
            <a:r>
              <a:rPr lang="en-US" err="1"/>
              <a:t>الاغذية</a:t>
            </a:r>
            <a:r>
              <a:rPr lang="en-US"/>
              <a:t> </a:t>
            </a:r>
            <a:r>
              <a:rPr lang="en-US" err="1"/>
              <a:t>لصحية</a:t>
            </a:r>
            <a:r>
              <a:rPr lang="en-US"/>
              <a:t> </a:t>
            </a:r>
            <a:r>
              <a:rPr lang="en-US" err="1"/>
              <a:t>لوجود</a:t>
            </a:r>
            <a:r>
              <a:rPr lang="en-US"/>
              <a:t> </a:t>
            </a:r>
            <a:r>
              <a:rPr lang="en-US" err="1"/>
              <a:t>الثقة</a:t>
            </a:r>
            <a:r>
              <a:rPr lang="en-US"/>
              <a:t> </a:t>
            </a:r>
            <a:r>
              <a:rPr lang="en-US" err="1"/>
              <a:t>لدى</a:t>
            </a:r>
            <a:r>
              <a:rPr lang="en-US"/>
              <a:t> </a:t>
            </a:r>
            <a:r>
              <a:rPr lang="en-US" err="1"/>
              <a:t>العميل</a:t>
            </a:r>
            <a:r>
              <a:rPr lang="en-US"/>
              <a:t> </a:t>
            </a:r>
            <a:r>
              <a:rPr lang="en-US" err="1"/>
              <a:t>بان</a:t>
            </a:r>
            <a:r>
              <a:rPr lang="en-US"/>
              <a:t> </a:t>
            </a:r>
            <a:r>
              <a:rPr lang="en-US" err="1"/>
              <a:t>المنتجصحي</a:t>
            </a:r>
            <a:r>
              <a:rPr lang="en-US"/>
              <a:t> 100 100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9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DBEE-4DF0-938A-C009-4C958C85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التزجئة</a:t>
            </a:r>
            <a:r>
              <a:rPr lang="en-US"/>
              <a:t> </a:t>
            </a:r>
            <a:r>
              <a:rPr lang="en-US" err="1"/>
              <a:t>واستهداف</a:t>
            </a:r>
            <a:r>
              <a:rPr lang="en-US"/>
              <a:t> </a:t>
            </a:r>
            <a:r>
              <a:rPr lang="en-US" err="1"/>
              <a:t>العملاء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4858-9138-4AF6-A7C9-A4416CCE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تجزئ</a:t>
            </a:r>
            <a:r>
              <a:rPr lang="en-US"/>
              <a:t> </a:t>
            </a:r>
            <a:r>
              <a:rPr lang="en-US" err="1"/>
              <a:t>عملاء</a:t>
            </a:r>
            <a:r>
              <a:rPr lang="en-US"/>
              <a:t> </a:t>
            </a:r>
            <a:r>
              <a:rPr lang="en-US" err="1"/>
              <a:t>لفئة</a:t>
            </a:r>
            <a:r>
              <a:rPr lang="en-US"/>
              <a:t> </a:t>
            </a:r>
            <a:r>
              <a:rPr lang="en-US" err="1"/>
              <a:t>عمرية</a:t>
            </a:r>
            <a:r>
              <a:rPr lang="en-US"/>
              <a:t> </a:t>
            </a:r>
            <a:r>
              <a:rPr lang="en-US" err="1"/>
              <a:t>والدخل</a:t>
            </a:r>
            <a:r>
              <a:rPr lang="en-US"/>
              <a:t> </a:t>
            </a:r>
            <a:r>
              <a:rPr lang="en-US" err="1"/>
              <a:t>الخاص</a:t>
            </a:r>
            <a:r>
              <a:rPr lang="en-US"/>
              <a:t> </a:t>
            </a:r>
            <a:r>
              <a:rPr lang="en-US" err="1"/>
              <a:t>لذى</a:t>
            </a:r>
            <a:r>
              <a:rPr lang="en-US"/>
              <a:t> </a:t>
            </a:r>
            <a:r>
              <a:rPr lang="en-US" err="1"/>
              <a:t>فئات</a:t>
            </a:r>
            <a:r>
              <a:rPr lang="en-US"/>
              <a:t> </a:t>
            </a:r>
            <a:r>
              <a:rPr lang="en-US" err="1"/>
              <a:t>العمرية</a:t>
            </a:r>
            <a:r>
              <a:rPr lang="en-US"/>
              <a:t> </a:t>
            </a:r>
            <a:r>
              <a:rPr lang="en-US" err="1"/>
              <a:t>الذي</a:t>
            </a:r>
            <a:r>
              <a:rPr lang="en-US"/>
              <a:t> </a:t>
            </a:r>
            <a:r>
              <a:rPr lang="en-US" err="1"/>
              <a:t>من</a:t>
            </a:r>
            <a:r>
              <a:rPr lang="en-US"/>
              <a:t> /16 23</a:t>
            </a:r>
          </a:p>
        </p:txBody>
      </p:sp>
    </p:spTree>
    <p:extLst>
      <p:ext uri="{BB962C8B-B14F-4D97-AF65-F5344CB8AC3E}">
        <p14:creationId xmlns:p14="http://schemas.microsoft.com/office/powerpoint/2010/main" val="208056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853F-11A1-9DAE-2798-0363F6BB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البريد</a:t>
            </a:r>
            <a:r>
              <a:rPr lang="en-US"/>
              <a:t> الاكتروني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BA3B9-613E-69F5-0412-9CAB46474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هي</a:t>
            </a:r>
            <a:r>
              <a:rPr lang="en-US"/>
              <a:t> </a:t>
            </a:r>
            <a:r>
              <a:rPr lang="en-US" err="1"/>
              <a:t>رسالة</a:t>
            </a:r>
            <a:r>
              <a:rPr lang="en-US"/>
              <a:t> </a:t>
            </a:r>
            <a:r>
              <a:rPr lang="en-US" err="1"/>
              <a:t>يتم</a:t>
            </a:r>
            <a:r>
              <a:rPr lang="en-US"/>
              <a:t> </a:t>
            </a:r>
            <a:r>
              <a:rPr lang="en-US" err="1"/>
              <a:t>رسالها</a:t>
            </a:r>
            <a:r>
              <a:rPr lang="en-US"/>
              <a:t> </a:t>
            </a:r>
            <a:r>
              <a:rPr lang="en-US" err="1"/>
              <a:t>للتسويق</a:t>
            </a:r>
          </a:p>
        </p:txBody>
      </p:sp>
    </p:spTree>
    <p:extLst>
      <p:ext uri="{BB962C8B-B14F-4D97-AF65-F5344CB8AC3E}">
        <p14:creationId xmlns:p14="http://schemas.microsoft.com/office/powerpoint/2010/main" val="137812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30A7-4BC0-6DCF-63E3-11DE1DF0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مزايا</a:t>
            </a:r>
            <a:r>
              <a:rPr lang="en-US">
                <a:cs typeface="Calibri Light"/>
              </a:rPr>
              <a:t> و </a:t>
            </a:r>
            <a:r>
              <a:rPr lang="en-US" err="1">
                <a:cs typeface="Calibri Light"/>
              </a:rPr>
              <a:t>عيوب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93200-05C2-C8F8-E8F1-5AF19AA7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Autofit/>
          </a:bodyPr>
          <a:lstStyle/>
          <a:p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ن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التسويق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التقليدي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كان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مقيدا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من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الناحية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الجغرافية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،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وعندما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تريد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انشاء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حملاتك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التسويقية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تكون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مقيد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من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الناحية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الجغرافية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لكن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التسويق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الالكتروني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الرقمي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أصبح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منتشرا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في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كل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المناطق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الجغرافية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مثلا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يمكنك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استهداف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أي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دولة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تريدها</a:t>
            </a:r>
            <a:endParaRPr lang="en-US" sz="2000" b="1">
              <a:solidFill>
                <a:srgbClr val="222222"/>
              </a:solidFill>
              <a:ea typeface="+mn-lt"/>
              <a:cs typeface="+mn-lt"/>
            </a:endParaRPr>
          </a:p>
          <a:p>
            <a:endParaRPr lang="en-US" sz="2000" b="1">
              <a:solidFill>
                <a:srgbClr val="222222"/>
              </a:solidFill>
              <a:cs typeface="Calibri"/>
            </a:endParaRPr>
          </a:p>
          <a:p>
            <a:endParaRPr lang="en-US" sz="2000" b="1">
              <a:solidFill>
                <a:srgbClr val="222222"/>
              </a:solidFill>
              <a:cs typeface="Calibri"/>
            </a:endParaRPr>
          </a:p>
          <a:p>
            <a:r>
              <a:rPr lang="en-US" sz="2000" b="1" err="1">
                <a:solidFill>
                  <a:srgbClr val="222222"/>
                </a:solidFill>
                <a:cs typeface="Calibri"/>
              </a:rPr>
              <a:t>مزايا</a:t>
            </a:r>
            <a:r>
              <a:rPr lang="en-US" sz="2000" b="1">
                <a:solidFill>
                  <a:srgbClr val="222222"/>
                </a:solidFill>
                <a:cs typeface="Calibri"/>
              </a:rPr>
              <a:t> </a:t>
            </a:r>
            <a:r>
              <a:rPr lang="en-US" sz="2000" b="1" err="1">
                <a:solidFill>
                  <a:srgbClr val="222222"/>
                </a:solidFill>
                <a:cs typeface="Calibri"/>
              </a:rPr>
              <a:t>وعيوب</a:t>
            </a:r>
          </a:p>
          <a:p>
            <a:endParaRPr lang="en-US" sz="2000" b="1">
              <a:solidFill>
                <a:srgbClr val="222222"/>
              </a:solidFill>
              <a:cs typeface="Calibri"/>
            </a:endParaRPr>
          </a:p>
          <a:p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ان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التسويق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الالكتروني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رغم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انه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لديه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مجموعة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من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المزايا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والإيجابيات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الا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انه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لا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يخلوا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من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العيوب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والسلبيات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ومنها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انه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في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بعض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الأحيان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نجد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 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عدم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قبول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المستهلك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في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الشراء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 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عبر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الانترنيت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أي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فقدان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الثقة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في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الانترنيت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مثلا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نجد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من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يقول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النصب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من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الانترنيت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وما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الى</a:t>
            </a:r>
            <a:r>
              <a:rPr lang="en-US" sz="2000" b="1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222222"/>
                </a:solidFill>
                <a:ea typeface="+mn-lt"/>
                <a:cs typeface="+mn-lt"/>
              </a:rPr>
              <a:t>ذلك</a:t>
            </a:r>
            <a:endParaRPr lang="en-US" sz="2000" b="1" err="1">
              <a:solidFill>
                <a:srgbClr val="22222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98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7CEA6-82A8-BEBE-B82A-53B8EA56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cs typeface="Calibri Light"/>
              </a:rPr>
              <a:t>المزيج الترويجي والمزيج التسويقي للمؤسسة 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7BE37D-D032-9B51-D2A0-EB0199F5B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29940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90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6B4B-2718-D44F-9C02-D49232BE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مفهوم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التسويق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794B-41E2-7A85-A7F9-7C8A6FC6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sz="3200" b="1" err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فنّ</a:t>
            </a:r>
            <a:r>
              <a:rPr lang="en-US" sz="3200" b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البيع</a:t>
            </a:r>
            <a:r>
              <a:rPr lang="en-US" sz="3200" b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، </a:t>
            </a:r>
            <a:r>
              <a:rPr lang="en-US" sz="3200" b="1" err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وطريقة</a:t>
            </a:r>
            <a:r>
              <a:rPr lang="en-US" sz="3200" b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عرض</a:t>
            </a:r>
            <a:r>
              <a:rPr lang="en-US" sz="3200" b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المنتجات</a:t>
            </a:r>
            <a:r>
              <a:rPr lang="en-US" sz="3200" b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والخدمات</a:t>
            </a:r>
            <a:r>
              <a:rPr lang="en-US" sz="3200" b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بصورة</a:t>
            </a:r>
            <a:r>
              <a:rPr lang="en-US" sz="3200" b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تجذب</a:t>
            </a:r>
            <a:r>
              <a:rPr lang="en-US" sz="3200" b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انتباه</a:t>
            </a:r>
            <a:r>
              <a:rPr lang="en-US" sz="3200" b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المستهلكين</a:t>
            </a:r>
            <a:r>
              <a:rPr lang="en-US" sz="3200" b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والعملاء</a:t>
            </a:r>
            <a:r>
              <a:rPr lang="en-US" sz="3200" b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، </a:t>
            </a:r>
            <a:r>
              <a:rPr lang="en-US" sz="3200" b="1" err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وتجلب</a:t>
            </a:r>
            <a:r>
              <a:rPr lang="en-US" sz="3200" b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الزبائن</a:t>
            </a:r>
            <a:r>
              <a:rPr lang="en-US" sz="3200" b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الجدد</a:t>
            </a:r>
            <a:r>
              <a:rPr lang="en-US" sz="3200" b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إلى</a:t>
            </a:r>
            <a:r>
              <a:rPr lang="en-US" sz="3200" b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السلعة</a:t>
            </a:r>
            <a:r>
              <a:rPr lang="en-US" sz="3200" b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أو</a:t>
            </a:r>
            <a:r>
              <a:rPr lang="en-US" sz="3200" b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الخدمة</a:t>
            </a:r>
            <a:r>
              <a:rPr lang="en-US" sz="3200" b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في</a:t>
            </a:r>
            <a:r>
              <a:rPr lang="en-US" sz="3200" b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القطاع</a:t>
            </a:r>
            <a:r>
              <a:rPr lang="en-US" sz="3200" b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rgbClr val="111111"/>
                </a:solidFill>
                <a:highlight>
                  <a:srgbClr val="FFFF00"/>
                </a:highlight>
                <a:ea typeface="+mn-lt"/>
                <a:cs typeface="+mn-lt"/>
              </a:rPr>
              <a:t>التسويقيّ</a:t>
            </a:r>
            <a:endParaRPr lang="en-US" sz="3200">
              <a:highlight>
                <a:srgbClr val="FFFF00"/>
              </a:highlight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214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7ADF-53CB-B176-4CD6-A4A64A7A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تعريف</a:t>
            </a:r>
            <a:r>
              <a:rPr lang="en-US"/>
              <a:t> </a:t>
            </a:r>
            <a:r>
              <a:rPr lang="en-US" err="1"/>
              <a:t>التسويق</a:t>
            </a:r>
            <a:r>
              <a:rPr lang="en-US"/>
              <a:t> </a:t>
            </a:r>
            <a:r>
              <a:rPr lang="en-US" err="1"/>
              <a:t>واهدافة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8112-888B-23CB-52DF-F3E198581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لاهداف</a:t>
            </a:r>
            <a:endParaRPr lang="en-US"/>
          </a:p>
          <a:p>
            <a:pPr marL="0" indent="0">
              <a:buNone/>
            </a:pPr>
            <a:r>
              <a:rPr lang="en-US"/>
              <a:t>1_التواصل </a:t>
            </a:r>
            <a:r>
              <a:rPr lang="en-US" err="1"/>
              <a:t>الفعال</a:t>
            </a:r>
            <a:r>
              <a:rPr lang="en-US"/>
              <a:t> </a:t>
            </a:r>
            <a:r>
              <a:rPr lang="en-US" err="1"/>
              <a:t>مع</a:t>
            </a:r>
            <a:r>
              <a:rPr lang="en-US"/>
              <a:t> </a:t>
            </a:r>
            <a:r>
              <a:rPr lang="en-US" err="1"/>
              <a:t>الجمهور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/>
              <a:t>2_التقدم </a:t>
            </a:r>
            <a:r>
              <a:rPr lang="en-US" err="1"/>
              <a:t>على</a:t>
            </a:r>
            <a:r>
              <a:rPr lang="en-US"/>
              <a:t> </a:t>
            </a:r>
            <a:r>
              <a:rPr lang="en-US" err="1"/>
              <a:t>المنافسيين</a:t>
            </a:r>
          </a:p>
          <a:p>
            <a:pPr marL="0" indent="0">
              <a:buNone/>
            </a:pPr>
            <a:r>
              <a:rPr lang="en-US"/>
              <a:t>3_زيادة </a:t>
            </a:r>
            <a:r>
              <a:rPr lang="en-US" err="1"/>
              <a:t>الوعي</a:t>
            </a:r>
            <a:r>
              <a:rPr lang="en-US"/>
              <a:t> </a:t>
            </a:r>
            <a:r>
              <a:rPr lang="en-US" err="1"/>
              <a:t>بالعلامة</a:t>
            </a:r>
            <a:r>
              <a:rPr lang="en-US"/>
              <a:t> </a:t>
            </a:r>
            <a:r>
              <a:rPr lang="en-US" err="1"/>
              <a:t>التجارية</a:t>
            </a:r>
            <a:r>
              <a:rPr lang="en-US"/>
              <a:t> /</a:t>
            </a:r>
            <a:r>
              <a:rPr lang="en-US" err="1"/>
              <a:t>الولاء</a:t>
            </a:r>
            <a:r>
              <a:rPr lang="en-US"/>
              <a:t> </a:t>
            </a:r>
          </a:p>
          <a:p>
            <a:pPr marL="0" indent="0">
              <a:buNone/>
            </a:pPr>
            <a:r>
              <a:rPr lang="en-US"/>
              <a:t>4_زيادة </a:t>
            </a:r>
            <a:r>
              <a:rPr lang="en-US" err="1"/>
              <a:t>الايراد</a:t>
            </a:r>
            <a:r>
              <a:rPr lang="en-US"/>
              <a:t> </a:t>
            </a:r>
            <a:r>
              <a:rPr lang="en-US" err="1"/>
              <a:t>والربح</a:t>
            </a:r>
          </a:p>
          <a:p>
            <a:pPr marL="0" indent="0">
              <a:buNone/>
            </a:pPr>
            <a:r>
              <a:rPr lang="en-US"/>
              <a:t>5_فهم </a:t>
            </a:r>
            <a:r>
              <a:rPr lang="en-US" err="1"/>
              <a:t>الاحتياجات</a:t>
            </a:r>
            <a:r>
              <a:rPr lang="en-US"/>
              <a:t> </a:t>
            </a:r>
            <a:r>
              <a:rPr lang="en-US" err="1"/>
              <a:t>العملاء</a:t>
            </a:r>
            <a:r>
              <a:rPr lang="en-US"/>
              <a:t> </a:t>
            </a:r>
            <a:r>
              <a:rPr lang="en-US" err="1"/>
              <a:t>والرغبات</a:t>
            </a:r>
          </a:p>
        </p:txBody>
      </p:sp>
    </p:spTree>
    <p:extLst>
      <p:ext uri="{BB962C8B-B14F-4D97-AF65-F5344CB8AC3E}">
        <p14:creationId xmlns:p14="http://schemas.microsoft.com/office/powerpoint/2010/main" val="69263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215C-6179-D417-4AEA-197852D0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اهداف</a:t>
            </a:r>
            <a:r>
              <a:rPr lang="en-US"/>
              <a:t> </a:t>
            </a:r>
            <a:r>
              <a:rPr lang="en-US" err="1"/>
              <a:t>التسويق</a:t>
            </a:r>
            <a:r>
              <a:rPr lang="en-US"/>
              <a:t> </a:t>
            </a:r>
            <a:r>
              <a:rPr lang="en-US" err="1"/>
              <a:t>المناسبة</a:t>
            </a:r>
            <a:r>
              <a:rPr lang="en-US"/>
              <a:t> </a:t>
            </a:r>
            <a:r>
              <a:rPr lang="en-US" err="1"/>
              <a:t>الى</a:t>
            </a:r>
            <a:r>
              <a:rPr lang="en-US"/>
              <a:t> </a:t>
            </a:r>
            <a:r>
              <a:rPr lang="en-US" err="1"/>
              <a:t>بيرولي</a:t>
            </a:r>
            <a:r>
              <a:rPr lang="en-US"/>
              <a:t>  </a:t>
            </a:r>
            <a:r>
              <a:rPr lang="en-US" err="1"/>
              <a:t>بيج</a:t>
            </a:r>
            <a:r>
              <a:rPr lang="en-US"/>
              <a:t> </a:t>
            </a:r>
            <a:r>
              <a:rPr lang="en-US" err="1"/>
              <a:t>يم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B4AE-7217-F195-20BE-BFDE6194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زيادة</a:t>
            </a:r>
            <a:r>
              <a:rPr lang="en-US"/>
              <a:t> </a:t>
            </a:r>
            <a:r>
              <a:rPr lang="en-US" err="1"/>
              <a:t>الوعي</a:t>
            </a:r>
          </a:p>
          <a:p>
            <a:pPr>
              <a:buClr>
                <a:srgbClr val="8AD0D6"/>
              </a:buClr>
            </a:pPr>
            <a:r>
              <a:rPr lang="en-US" err="1"/>
              <a:t>تطوير</a:t>
            </a:r>
            <a:r>
              <a:rPr lang="en-US"/>
              <a:t> </a:t>
            </a:r>
            <a:r>
              <a:rPr lang="en-US" err="1"/>
              <a:t>منتج</a:t>
            </a:r>
            <a:r>
              <a:rPr lang="en-US"/>
              <a:t> </a:t>
            </a:r>
            <a:r>
              <a:rPr lang="en-US" err="1"/>
              <a:t>جديد</a:t>
            </a:r>
          </a:p>
          <a:p>
            <a:pPr>
              <a:buClr>
                <a:srgbClr val="8AD0D6"/>
              </a:buClr>
            </a:pPr>
            <a:r>
              <a:rPr lang="en-US" err="1"/>
              <a:t>فهم</a:t>
            </a:r>
            <a:r>
              <a:rPr lang="en-US"/>
              <a:t> </a:t>
            </a:r>
            <a:r>
              <a:rPr lang="en-US" err="1"/>
              <a:t>احتياجات</a:t>
            </a:r>
            <a:r>
              <a:rPr lang="en-US"/>
              <a:t> </a:t>
            </a:r>
            <a:r>
              <a:rPr lang="en-US" err="1"/>
              <a:t>العملاء</a:t>
            </a:r>
          </a:p>
          <a:p>
            <a:pPr>
              <a:buClr>
                <a:srgbClr val="8AD0D6"/>
              </a:buClr>
            </a:pPr>
            <a:r>
              <a:rPr lang="en-US" err="1"/>
              <a:t>زيادة</a:t>
            </a:r>
            <a:r>
              <a:rPr lang="en-US"/>
              <a:t> </a:t>
            </a:r>
            <a:r>
              <a:rPr lang="en-US" err="1"/>
              <a:t>الايراجات</a:t>
            </a:r>
            <a:r>
              <a:rPr lang="en-US"/>
              <a:t> </a:t>
            </a:r>
            <a:r>
              <a:rPr lang="en-US" err="1"/>
              <a:t>العملاء</a:t>
            </a:r>
            <a:r>
              <a:rPr lang="en-US"/>
              <a:t> </a:t>
            </a:r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3136-3E7D-C7BB-320B-8B9E7268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طرق</a:t>
            </a:r>
            <a:r>
              <a:rPr lang="en-US"/>
              <a:t> </a:t>
            </a:r>
            <a:r>
              <a:rPr lang="en-US" err="1"/>
              <a:t>البحث</a:t>
            </a:r>
            <a:r>
              <a:rPr lang="en-US"/>
              <a:t> </a:t>
            </a:r>
            <a:r>
              <a:rPr lang="en-US" err="1"/>
              <a:t>اساسي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4FFD-B4B9-0745-DBA0-5792C36D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البيانات</a:t>
            </a:r>
            <a:r>
              <a:rPr lang="en-US"/>
              <a:t> </a:t>
            </a:r>
            <a:r>
              <a:rPr lang="en-US" err="1"/>
              <a:t>التي</a:t>
            </a:r>
            <a:r>
              <a:rPr lang="en-US"/>
              <a:t> </a:t>
            </a:r>
            <a:r>
              <a:rPr lang="en-US" err="1"/>
              <a:t>يجمعها</a:t>
            </a:r>
            <a:r>
              <a:rPr lang="en-US"/>
              <a:t> </a:t>
            </a:r>
            <a:r>
              <a:rPr lang="en-US" err="1"/>
              <a:t>العمل</a:t>
            </a:r>
            <a:r>
              <a:rPr lang="en-US"/>
              <a:t> </a:t>
            </a:r>
            <a:r>
              <a:rPr lang="en-US" err="1"/>
              <a:t>التجاري</a:t>
            </a:r>
            <a:r>
              <a:rPr lang="en-US"/>
              <a:t> </a:t>
            </a:r>
            <a:r>
              <a:rPr lang="en-US" err="1"/>
              <a:t>بشكل</a:t>
            </a:r>
            <a:r>
              <a:rPr lang="en-US"/>
              <a:t> </a:t>
            </a:r>
            <a:r>
              <a:rPr lang="en-US" err="1"/>
              <a:t>مباشر</a:t>
            </a:r>
            <a:r>
              <a:rPr lang="en-US"/>
              <a:t> </a:t>
            </a:r>
            <a:r>
              <a:rPr lang="en-US" err="1"/>
              <a:t>ولم</a:t>
            </a:r>
            <a:r>
              <a:rPr lang="en-US"/>
              <a:t> </a:t>
            </a:r>
            <a:r>
              <a:rPr lang="en-US" err="1"/>
              <a:t>يجمعها</a:t>
            </a:r>
            <a:r>
              <a:rPr lang="en-US"/>
              <a:t> </a:t>
            </a:r>
            <a:r>
              <a:rPr lang="en-US" err="1"/>
              <a:t>او</a:t>
            </a:r>
            <a:r>
              <a:rPr lang="en-US"/>
              <a:t> </a:t>
            </a:r>
            <a:r>
              <a:rPr lang="en-US" err="1"/>
              <a:t>ينشرها</a:t>
            </a:r>
            <a:r>
              <a:rPr lang="en-US"/>
              <a:t> </a:t>
            </a:r>
            <a:r>
              <a:rPr lang="en-US" err="1"/>
              <a:t>الاخرون</a:t>
            </a:r>
            <a:r>
              <a:rPr lang="en-US"/>
              <a:t> </a:t>
            </a:r>
            <a:r>
              <a:rPr lang="en-US" err="1"/>
              <a:t>من</a:t>
            </a:r>
            <a:r>
              <a:rPr lang="en-US"/>
              <a:t> قبل</a:t>
            </a:r>
          </a:p>
        </p:txBody>
      </p:sp>
    </p:spTree>
    <p:extLst>
      <p:ext uri="{BB962C8B-B14F-4D97-AF65-F5344CB8AC3E}">
        <p14:creationId xmlns:p14="http://schemas.microsoft.com/office/powerpoint/2010/main" val="206650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E08E-C02D-7136-0082-11EF61EF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امثلة</a:t>
            </a:r>
            <a:r>
              <a:rPr lang="en-US"/>
              <a:t> </a:t>
            </a:r>
            <a:r>
              <a:rPr lang="en-US" err="1"/>
              <a:t>البحث</a:t>
            </a:r>
            <a:r>
              <a:rPr lang="en-US"/>
              <a:t> </a:t>
            </a:r>
            <a:r>
              <a:rPr lang="en-US" err="1"/>
              <a:t>الثانوي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9576-39E3-86AA-BF1F-142C5E21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تحليل</a:t>
            </a:r>
            <a:r>
              <a:rPr lang="en-US"/>
              <a:t> </a:t>
            </a:r>
            <a:r>
              <a:rPr lang="en-US" err="1"/>
              <a:t>طريقة</a:t>
            </a:r>
            <a:r>
              <a:rPr lang="en-US"/>
              <a:t> </a:t>
            </a:r>
            <a:r>
              <a:rPr lang="en-US" err="1"/>
              <a:t>التسويق</a:t>
            </a:r>
            <a:r>
              <a:rPr lang="en-US"/>
              <a:t> </a:t>
            </a:r>
            <a:r>
              <a:rPr lang="en-US" err="1"/>
              <a:t>لدى</a:t>
            </a:r>
            <a:r>
              <a:rPr lang="en-US"/>
              <a:t> </a:t>
            </a:r>
            <a:r>
              <a:rPr lang="en-US" err="1"/>
              <a:t>المنافسين</a:t>
            </a:r>
          </a:p>
          <a:p>
            <a:pPr marL="0" indent="0">
              <a:buNone/>
            </a:pPr>
            <a:r>
              <a:rPr lang="en-US" err="1"/>
              <a:t>تحليل</a:t>
            </a:r>
            <a:r>
              <a:rPr lang="en-US"/>
              <a:t> </a:t>
            </a:r>
            <a:r>
              <a:rPr lang="en-US" err="1"/>
              <a:t>العوامل</a:t>
            </a:r>
            <a:r>
              <a:rPr lang="en-US"/>
              <a:t> </a:t>
            </a:r>
            <a:r>
              <a:rPr lang="en-US" err="1"/>
              <a:t>الاساسي</a:t>
            </a:r>
            <a:r>
              <a:rPr lang="en-US"/>
              <a:t> </a:t>
            </a:r>
            <a:r>
              <a:rPr lang="en-US" err="1"/>
              <a:t>الاقتصادي</a:t>
            </a:r>
          </a:p>
        </p:txBody>
      </p:sp>
    </p:spTree>
    <p:extLst>
      <p:ext uri="{BB962C8B-B14F-4D97-AF65-F5344CB8AC3E}">
        <p14:creationId xmlns:p14="http://schemas.microsoft.com/office/powerpoint/2010/main" val="377964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17D8-B51B-4133-6F70-095ACA71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خطوات</a:t>
            </a:r>
            <a:r>
              <a:rPr lang="en-US"/>
              <a:t> </a:t>
            </a:r>
            <a:r>
              <a:rPr lang="en-US" err="1"/>
              <a:t>عملية</a:t>
            </a:r>
            <a:r>
              <a:rPr lang="en-US"/>
              <a:t> </a:t>
            </a:r>
            <a:r>
              <a:rPr lang="en-US" err="1"/>
              <a:t>اتخاذ</a:t>
            </a:r>
            <a:r>
              <a:rPr lang="en-US"/>
              <a:t> </a:t>
            </a:r>
            <a:r>
              <a:rPr lang="en-US" err="1"/>
              <a:t>المشتري</a:t>
            </a:r>
            <a:r>
              <a:rPr lang="en-US"/>
              <a:t> </a:t>
            </a:r>
            <a:r>
              <a:rPr lang="en-US" err="1"/>
              <a:t>للقرارؤ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D02E8-837F-0337-8831-49232CBF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نقص</a:t>
            </a:r>
            <a:r>
              <a:rPr lang="en-US"/>
              <a:t> </a:t>
            </a:r>
            <a:r>
              <a:rPr lang="en-US" err="1"/>
              <a:t>التعاميل</a:t>
            </a:r>
          </a:p>
          <a:p>
            <a:pPr>
              <a:buClr>
                <a:srgbClr val="8AD0D6"/>
              </a:buClr>
            </a:pPr>
            <a:r>
              <a:rPr lang="en-US" err="1"/>
              <a:t>انذجاب</a:t>
            </a:r>
            <a:r>
              <a:rPr lang="en-US"/>
              <a:t> </a:t>
            </a:r>
            <a:r>
              <a:rPr lang="en-US" err="1"/>
              <a:t>الاعلان</a:t>
            </a:r>
          </a:p>
          <a:p>
            <a:pPr marL="0" indent="0">
              <a:buClr>
                <a:srgbClr val="8AD0D6"/>
              </a:buCl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خطة التسويق نشاط1  شتيوي عمر  </vt:lpstr>
      <vt:lpstr>مزايا و عيوب</vt:lpstr>
      <vt:lpstr>المزيج الترويجي والمزيج التسويقي للمؤسسة </vt:lpstr>
      <vt:lpstr>مفهوم التسويق</vt:lpstr>
      <vt:lpstr>تعريف التسويق واهدافة</vt:lpstr>
      <vt:lpstr>اهداف التسويق المناسبة الى بيرولي  بيج يم</vt:lpstr>
      <vt:lpstr>طرق البحث اساسي</vt:lpstr>
      <vt:lpstr>امثلة البحث الثانوي</vt:lpstr>
      <vt:lpstr>خطوات عملية اتخاذ المشتري للقرارؤ </vt:lpstr>
      <vt:lpstr>نقططة البيع الفريدة </vt:lpstr>
      <vt:lpstr>التزجئة واستهداف العملاء</vt:lpstr>
      <vt:lpstr>البريد الاكتروني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2023-11-27T05:56:45Z</dcterms:created>
  <dcterms:modified xsi:type="dcterms:W3CDTF">2023-11-28T09:40:44Z</dcterms:modified>
</cp:coreProperties>
</file>