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4" r:id="rId1"/>
  </p:sldMasterIdLst>
  <p:sldIdLst>
    <p:sldId id="256" r:id="rId2"/>
    <p:sldId id="257" r:id="rId3"/>
    <p:sldId id="258" r:id="rId4"/>
    <p:sldId id="260" r:id="rId5"/>
    <p:sldId id="261" r:id="rId6"/>
    <p:sldId id="259" r:id="rId7"/>
    <p:sldId id="262" r:id="rId8"/>
    <p:sldId id="264" r:id="rId9"/>
    <p:sldId id="263" r:id="rId10"/>
    <p:sldId id="265" r:id="rId11"/>
    <p:sldId id="266" r:id="rId12"/>
    <p:sldId id="267" r:id="rId13"/>
    <p:sldId id="268" r:id="rId14"/>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D68CDA-F34B-D428-F493-E691A68ACEE6}" v="1" dt="2023-11-23T09:01:56.803"/>
    <p1510:client id="{426A6EBB-865C-447F-AE8D-3133B0072D6B}" v="386" dt="2023-11-20T06:51:10.278"/>
    <p1510:client id="{4381E913-C813-7C21-B4D6-552A0FD59E68}" v="6" dt="2023-11-30T07:00:12.376"/>
    <p1510:client id="{5482F7BD-6759-8AB9-3B24-1242B60E9961}" v="484" dt="2023-11-20T07:55:18.125"/>
    <p1510:client id="{703A401E-0EA7-2575-735E-7D53B372E004}" v="260" dt="2023-11-20T07:05:35.838"/>
    <p1510:client id="{C35CD199-7789-D713-2DC4-3CB394AC0CD9}" v="1" dt="2023-11-26T06:57:25.111"/>
    <p1510:client id="{E2AC35E4-FA3E-419D-85DE-43A0E31E6B82}" v="559" dt="2023-11-23T08:39:57.987"/>
    <p1510:client id="{E982C37D-03B1-5900-5DE5-D75FFD4A71DA}" v="1945" dt="2023-11-22T09:00:56.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73" autoAdjust="0"/>
    <p:restoredTop sz="94660"/>
  </p:normalViewPr>
  <p:slideViewPr>
    <p:cSldViewPr snapToGrid="0">
      <p:cViewPr varScale="1">
        <p:scale>
          <a:sx n="98" d="100"/>
          <a:sy n="98" d="100"/>
        </p:scale>
        <p:origin x="1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43AF68-79ED-4BF5-AFBD-5757454F3D76}" type="doc">
      <dgm:prSet loTypeId="urn:microsoft.com/office/officeart/2005/8/layout/bProcess2" loCatId="process" qsTypeId="urn:microsoft.com/office/officeart/2005/8/quickstyle/simple1" qsCatId="simple" csTypeId="urn:microsoft.com/office/officeart/2005/8/colors/colorful2" csCatId="colorful"/>
      <dgm:spPr/>
      <dgm:t>
        <a:bodyPr/>
        <a:lstStyle/>
        <a:p>
          <a:endParaRPr lang="en-US"/>
        </a:p>
      </dgm:t>
    </dgm:pt>
    <dgm:pt modelId="{5E1A171F-62AB-42D0-BE9D-B79D22175F0A}">
      <dgm:prSet/>
      <dgm:spPr/>
      <dgm:t>
        <a:bodyPr/>
        <a:lstStyle/>
        <a:p>
          <a:r>
            <a:rPr lang="en-US" b="1"/>
            <a:t>مصادر الايردات المحتمله لنوع النشاط التجاري الذي تائمل في توليه</a:t>
          </a:r>
          <a:endParaRPr lang="en-US"/>
        </a:p>
      </dgm:t>
    </dgm:pt>
    <dgm:pt modelId="{17E62D62-9E3C-4FB1-8BBA-89C94E390AB9}" type="parTrans" cxnId="{B8CEF6D4-0372-45ED-A7B4-9412FA89E18D}">
      <dgm:prSet/>
      <dgm:spPr/>
      <dgm:t>
        <a:bodyPr/>
        <a:lstStyle/>
        <a:p>
          <a:endParaRPr lang="en-US"/>
        </a:p>
      </dgm:t>
    </dgm:pt>
    <dgm:pt modelId="{9134E879-040E-43B5-8A0D-C94A71F2FB51}" type="sibTrans" cxnId="{B8CEF6D4-0372-45ED-A7B4-9412FA89E18D}">
      <dgm:prSet/>
      <dgm:spPr/>
      <dgm:t>
        <a:bodyPr/>
        <a:lstStyle/>
        <a:p>
          <a:endParaRPr lang="en-US"/>
        </a:p>
      </dgm:t>
    </dgm:pt>
    <dgm:pt modelId="{DCCDD91E-D956-42A3-B73F-9543DFB42298}">
      <dgm:prSet/>
      <dgm:spPr/>
      <dgm:t>
        <a:bodyPr/>
        <a:lstStyle/>
        <a:p>
          <a:r>
            <a:rPr lang="en-US" b="1"/>
            <a:t>يجني المطعم يراداته من خلال بيع المنتج/ البيتزا </a:t>
          </a:r>
          <a:endParaRPr lang="en-US"/>
        </a:p>
      </dgm:t>
    </dgm:pt>
    <dgm:pt modelId="{86F3A47C-ADC4-4967-BCB2-04AFDD41DA48}" type="parTrans" cxnId="{CE75B19B-A4F8-4D96-BE3C-DF94A5E3F6BF}">
      <dgm:prSet/>
      <dgm:spPr/>
      <dgm:t>
        <a:bodyPr/>
        <a:lstStyle/>
        <a:p>
          <a:endParaRPr lang="en-US"/>
        </a:p>
      </dgm:t>
    </dgm:pt>
    <dgm:pt modelId="{841ACA2F-15C0-480F-82E3-239D742B2A25}" type="sibTrans" cxnId="{CE75B19B-A4F8-4D96-BE3C-DF94A5E3F6BF}">
      <dgm:prSet/>
      <dgm:spPr/>
      <dgm:t>
        <a:bodyPr/>
        <a:lstStyle/>
        <a:p>
          <a:endParaRPr lang="en-US"/>
        </a:p>
      </dgm:t>
    </dgm:pt>
    <dgm:pt modelId="{28D1B5E2-40B6-4791-8346-124BBB0C300F}" type="pres">
      <dgm:prSet presAssocID="{8F43AF68-79ED-4BF5-AFBD-5757454F3D76}" presName="diagram" presStyleCnt="0">
        <dgm:presLayoutVars>
          <dgm:dir/>
          <dgm:resizeHandles/>
        </dgm:presLayoutVars>
      </dgm:prSet>
      <dgm:spPr/>
    </dgm:pt>
    <dgm:pt modelId="{242C3ACE-66C3-49C0-B379-E3E5A35686BC}" type="pres">
      <dgm:prSet presAssocID="{5E1A171F-62AB-42D0-BE9D-B79D22175F0A}" presName="firstNode" presStyleLbl="node1" presStyleIdx="0" presStyleCnt="2">
        <dgm:presLayoutVars>
          <dgm:bulletEnabled val="1"/>
        </dgm:presLayoutVars>
      </dgm:prSet>
      <dgm:spPr/>
    </dgm:pt>
    <dgm:pt modelId="{09CD80DC-5712-4588-9D51-CF042B0E8056}" type="pres">
      <dgm:prSet presAssocID="{9134E879-040E-43B5-8A0D-C94A71F2FB51}" presName="sibTrans" presStyleLbl="sibTrans2D1" presStyleIdx="0" presStyleCnt="1"/>
      <dgm:spPr/>
    </dgm:pt>
    <dgm:pt modelId="{D0956696-9667-4D7C-9F88-6FBF87F4B897}" type="pres">
      <dgm:prSet presAssocID="{DCCDD91E-D956-42A3-B73F-9543DFB42298}" presName="lastNode" presStyleLbl="node1" presStyleIdx="1" presStyleCnt="2">
        <dgm:presLayoutVars>
          <dgm:bulletEnabled val="1"/>
        </dgm:presLayoutVars>
      </dgm:prSet>
      <dgm:spPr/>
    </dgm:pt>
  </dgm:ptLst>
  <dgm:cxnLst>
    <dgm:cxn modelId="{54CE5F34-54C5-4891-8C43-4D28D2A48919}" type="presOf" srcId="{9134E879-040E-43B5-8A0D-C94A71F2FB51}" destId="{09CD80DC-5712-4588-9D51-CF042B0E8056}" srcOrd="0" destOrd="0" presId="urn:microsoft.com/office/officeart/2005/8/layout/bProcess2"/>
    <dgm:cxn modelId="{7A58163F-B6EB-474A-9308-7C6B4BAF0D05}" type="presOf" srcId="{8F43AF68-79ED-4BF5-AFBD-5757454F3D76}" destId="{28D1B5E2-40B6-4791-8346-124BBB0C300F}" srcOrd="0" destOrd="0" presId="urn:microsoft.com/office/officeart/2005/8/layout/bProcess2"/>
    <dgm:cxn modelId="{CD1FDB80-E5D3-4C66-971F-8FED6BAF79DB}" type="presOf" srcId="{5E1A171F-62AB-42D0-BE9D-B79D22175F0A}" destId="{242C3ACE-66C3-49C0-B379-E3E5A35686BC}" srcOrd="0" destOrd="0" presId="urn:microsoft.com/office/officeart/2005/8/layout/bProcess2"/>
    <dgm:cxn modelId="{CE75B19B-A4F8-4D96-BE3C-DF94A5E3F6BF}" srcId="{8F43AF68-79ED-4BF5-AFBD-5757454F3D76}" destId="{DCCDD91E-D956-42A3-B73F-9543DFB42298}" srcOrd="1" destOrd="0" parTransId="{86F3A47C-ADC4-4967-BCB2-04AFDD41DA48}" sibTransId="{841ACA2F-15C0-480F-82E3-239D742B2A25}"/>
    <dgm:cxn modelId="{92B0D9B5-C29B-4572-9139-97535A022C25}" type="presOf" srcId="{DCCDD91E-D956-42A3-B73F-9543DFB42298}" destId="{D0956696-9667-4D7C-9F88-6FBF87F4B897}" srcOrd="0" destOrd="0" presId="urn:microsoft.com/office/officeart/2005/8/layout/bProcess2"/>
    <dgm:cxn modelId="{B8CEF6D4-0372-45ED-A7B4-9412FA89E18D}" srcId="{8F43AF68-79ED-4BF5-AFBD-5757454F3D76}" destId="{5E1A171F-62AB-42D0-BE9D-B79D22175F0A}" srcOrd="0" destOrd="0" parTransId="{17E62D62-9E3C-4FB1-8BBA-89C94E390AB9}" sibTransId="{9134E879-040E-43B5-8A0D-C94A71F2FB51}"/>
    <dgm:cxn modelId="{D30AD071-B97C-45AB-BD8C-D404BF27CC46}" type="presParOf" srcId="{28D1B5E2-40B6-4791-8346-124BBB0C300F}" destId="{242C3ACE-66C3-49C0-B379-E3E5A35686BC}" srcOrd="0" destOrd="0" presId="urn:microsoft.com/office/officeart/2005/8/layout/bProcess2"/>
    <dgm:cxn modelId="{5A14E67A-F054-4177-921A-E1D1F2F48B37}" type="presParOf" srcId="{28D1B5E2-40B6-4791-8346-124BBB0C300F}" destId="{09CD80DC-5712-4588-9D51-CF042B0E8056}" srcOrd="1" destOrd="0" presId="urn:microsoft.com/office/officeart/2005/8/layout/bProcess2"/>
    <dgm:cxn modelId="{AC66E92B-56EC-4455-A054-D570DF21E621}" type="presParOf" srcId="{28D1B5E2-40B6-4791-8346-124BBB0C300F}" destId="{D0956696-9667-4D7C-9F88-6FBF87F4B897}"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3B9E1B-E438-4D2D-BB26-12F6892CD492}" type="doc">
      <dgm:prSet loTypeId="urn:microsoft.com/office/officeart/2016/7/layout/RepeatingBendingProcessNew" loCatId="process" qsTypeId="urn:microsoft.com/office/officeart/2005/8/quickstyle/simple4" qsCatId="simple" csTypeId="urn:microsoft.com/office/officeart/2005/8/colors/colorful2" csCatId="colorful"/>
      <dgm:spPr/>
      <dgm:t>
        <a:bodyPr/>
        <a:lstStyle/>
        <a:p>
          <a:endParaRPr lang="en-US"/>
        </a:p>
      </dgm:t>
    </dgm:pt>
    <dgm:pt modelId="{9418A47F-1AE5-4935-A176-24EA368B8673}">
      <dgm:prSet/>
      <dgm:spPr/>
      <dgm:t>
        <a:bodyPr/>
        <a:lstStyle/>
        <a:p>
          <a:r>
            <a:rPr lang="en-US"/>
            <a:t>حساب اجمالي الربح</a:t>
          </a:r>
        </a:p>
      </dgm:t>
    </dgm:pt>
    <dgm:pt modelId="{F4196207-9F1C-470F-8C23-548F89AF4769}" type="parTrans" cxnId="{81B01568-7B3B-4005-9C36-6B999F18E34B}">
      <dgm:prSet/>
      <dgm:spPr/>
      <dgm:t>
        <a:bodyPr/>
        <a:lstStyle/>
        <a:p>
          <a:endParaRPr lang="en-US"/>
        </a:p>
      </dgm:t>
    </dgm:pt>
    <dgm:pt modelId="{BB9EA4F6-4862-4963-B65D-787F39564519}" type="sibTrans" cxnId="{81B01568-7B3B-4005-9C36-6B999F18E34B}">
      <dgm:prSet/>
      <dgm:spPr/>
      <dgm:t>
        <a:bodyPr/>
        <a:lstStyle/>
        <a:p>
          <a:endParaRPr lang="en-US"/>
        </a:p>
      </dgm:t>
    </dgm:pt>
    <dgm:pt modelId="{1C6C923F-FE5E-4B1C-B1D1-D4805D1DB24D}">
      <dgm:prSet/>
      <dgm:spPr/>
      <dgm:t>
        <a:bodyPr/>
        <a:lstStyle/>
        <a:p>
          <a:r>
            <a:rPr lang="en-US"/>
            <a:t>تكلفه المبيعات-اجمالي ليردات المبيعات=اجمالي الربح</a:t>
          </a:r>
        </a:p>
      </dgm:t>
    </dgm:pt>
    <dgm:pt modelId="{96ECE542-A86C-4843-BFD3-5D97782598B7}" type="parTrans" cxnId="{D32D506E-9BC6-4509-B893-FD63B498745D}">
      <dgm:prSet/>
      <dgm:spPr/>
      <dgm:t>
        <a:bodyPr/>
        <a:lstStyle/>
        <a:p>
          <a:endParaRPr lang="en-US"/>
        </a:p>
      </dgm:t>
    </dgm:pt>
    <dgm:pt modelId="{0684790B-9A7B-48C1-826E-90A781BB1FE5}" type="sibTrans" cxnId="{D32D506E-9BC6-4509-B893-FD63B498745D}">
      <dgm:prSet/>
      <dgm:spPr/>
      <dgm:t>
        <a:bodyPr/>
        <a:lstStyle/>
        <a:p>
          <a:endParaRPr lang="en-US"/>
        </a:p>
      </dgm:t>
    </dgm:pt>
    <dgm:pt modelId="{2FE6D2CD-A347-458A-AA3C-C39B06E724A6}">
      <dgm:prSet/>
      <dgm:spPr/>
      <dgm:t>
        <a:bodyPr/>
        <a:lstStyle/>
        <a:p>
          <a:r>
            <a:rPr lang="en-US"/>
            <a:t>15.000 - 8.000 =</a:t>
          </a:r>
          <a:r>
            <a:rPr lang="en-US" u="sng"/>
            <a:t>7.000</a:t>
          </a:r>
          <a:endParaRPr lang="en-US"/>
        </a:p>
      </dgm:t>
    </dgm:pt>
    <dgm:pt modelId="{4C76B8F3-1D0F-47A5-B8DA-203983F7A9DC}" type="parTrans" cxnId="{F84AB349-BC09-4BE3-A1C2-0347F9C543E8}">
      <dgm:prSet/>
      <dgm:spPr/>
      <dgm:t>
        <a:bodyPr/>
        <a:lstStyle/>
        <a:p>
          <a:endParaRPr lang="en-US"/>
        </a:p>
      </dgm:t>
    </dgm:pt>
    <dgm:pt modelId="{72292439-4F8D-499D-9538-5669A107EC27}" type="sibTrans" cxnId="{F84AB349-BC09-4BE3-A1C2-0347F9C543E8}">
      <dgm:prSet/>
      <dgm:spPr/>
      <dgm:t>
        <a:bodyPr/>
        <a:lstStyle/>
        <a:p>
          <a:endParaRPr lang="en-US"/>
        </a:p>
      </dgm:t>
    </dgm:pt>
    <dgm:pt modelId="{A4E7D345-B01B-4B9D-B3E2-AF1DFB182ED1}">
      <dgm:prSet/>
      <dgm:spPr/>
      <dgm:t>
        <a:bodyPr/>
        <a:lstStyle/>
        <a:p>
          <a:r>
            <a:rPr lang="en-US"/>
            <a:t>حساب صافي الربح</a:t>
          </a:r>
        </a:p>
      </dgm:t>
    </dgm:pt>
    <dgm:pt modelId="{4DDE801A-3A00-4806-96C3-2BAE4B4E50F9}" type="parTrans" cxnId="{91BEB8BD-296D-4516-96D6-6F94008A5E72}">
      <dgm:prSet/>
      <dgm:spPr/>
      <dgm:t>
        <a:bodyPr/>
        <a:lstStyle/>
        <a:p>
          <a:endParaRPr lang="en-US"/>
        </a:p>
      </dgm:t>
    </dgm:pt>
    <dgm:pt modelId="{4D8D083D-B47D-4448-8D7F-1B94B48C25E2}" type="sibTrans" cxnId="{91BEB8BD-296D-4516-96D6-6F94008A5E72}">
      <dgm:prSet/>
      <dgm:spPr/>
      <dgm:t>
        <a:bodyPr/>
        <a:lstStyle/>
        <a:p>
          <a:endParaRPr lang="en-US"/>
        </a:p>
      </dgm:t>
    </dgm:pt>
    <dgm:pt modelId="{CB691AB3-63A0-4110-9E2E-D0D1EEF4A226}">
      <dgm:prSet/>
      <dgm:spPr/>
      <dgm:t>
        <a:bodyPr/>
        <a:lstStyle/>
        <a:p>
          <a:r>
            <a:rPr lang="en-US"/>
            <a:t>اجمالي الربح- النفقات=صافي الربح</a:t>
          </a:r>
        </a:p>
      </dgm:t>
    </dgm:pt>
    <dgm:pt modelId="{B2BF4673-E11A-466A-8A8C-619048628569}" type="parTrans" cxnId="{1AC5F76E-900A-48B8-B9F7-1B8C1104A000}">
      <dgm:prSet/>
      <dgm:spPr/>
      <dgm:t>
        <a:bodyPr/>
        <a:lstStyle/>
        <a:p>
          <a:endParaRPr lang="en-US"/>
        </a:p>
      </dgm:t>
    </dgm:pt>
    <dgm:pt modelId="{7298CADD-413C-4B86-8130-E70B986919B1}" type="sibTrans" cxnId="{1AC5F76E-900A-48B8-B9F7-1B8C1104A000}">
      <dgm:prSet/>
      <dgm:spPr/>
      <dgm:t>
        <a:bodyPr/>
        <a:lstStyle/>
        <a:p>
          <a:endParaRPr lang="en-US"/>
        </a:p>
      </dgm:t>
    </dgm:pt>
    <dgm:pt modelId="{0DF6B9E2-541C-4BFB-8546-A633D8EAB2CE}">
      <dgm:prSet/>
      <dgm:spPr/>
      <dgm:t>
        <a:bodyPr/>
        <a:lstStyle/>
        <a:p>
          <a:r>
            <a:rPr lang="en-US"/>
            <a:t>29.000 - 7.000 =</a:t>
          </a:r>
          <a:r>
            <a:rPr lang="en-US" u="sng"/>
            <a:t>22.000</a:t>
          </a:r>
          <a:endParaRPr lang="en-US"/>
        </a:p>
      </dgm:t>
    </dgm:pt>
    <dgm:pt modelId="{79C889B8-1D9B-4B7C-A51F-B09FEEDD3E17}" type="parTrans" cxnId="{90CE8B58-BD86-40E1-9691-36843470625C}">
      <dgm:prSet/>
      <dgm:spPr/>
      <dgm:t>
        <a:bodyPr/>
        <a:lstStyle/>
        <a:p>
          <a:endParaRPr lang="en-US"/>
        </a:p>
      </dgm:t>
    </dgm:pt>
    <dgm:pt modelId="{61DC0FE3-57FD-49BB-AD53-0B0C1184A19D}" type="sibTrans" cxnId="{90CE8B58-BD86-40E1-9691-36843470625C}">
      <dgm:prSet/>
      <dgm:spPr/>
      <dgm:t>
        <a:bodyPr/>
        <a:lstStyle/>
        <a:p>
          <a:endParaRPr lang="en-US"/>
        </a:p>
      </dgm:t>
    </dgm:pt>
    <dgm:pt modelId="{A045CDDC-B94B-4696-9884-EB650AF46E1D}" type="pres">
      <dgm:prSet presAssocID="{6A3B9E1B-E438-4D2D-BB26-12F6892CD492}" presName="Name0" presStyleCnt="0">
        <dgm:presLayoutVars>
          <dgm:dir/>
          <dgm:resizeHandles val="exact"/>
        </dgm:presLayoutVars>
      </dgm:prSet>
      <dgm:spPr/>
    </dgm:pt>
    <dgm:pt modelId="{BC7ED022-3444-48FC-AA7D-9CBF8CF741EC}" type="pres">
      <dgm:prSet presAssocID="{9418A47F-1AE5-4935-A176-24EA368B8673}" presName="node" presStyleLbl="node1" presStyleIdx="0" presStyleCnt="6">
        <dgm:presLayoutVars>
          <dgm:bulletEnabled val="1"/>
        </dgm:presLayoutVars>
      </dgm:prSet>
      <dgm:spPr/>
    </dgm:pt>
    <dgm:pt modelId="{A2CF6F0B-B20F-464E-BD0C-5D7F83B20A7A}" type="pres">
      <dgm:prSet presAssocID="{BB9EA4F6-4862-4963-B65D-787F39564519}" presName="sibTrans" presStyleLbl="sibTrans1D1" presStyleIdx="0" presStyleCnt="5"/>
      <dgm:spPr/>
    </dgm:pt>
    <dgm:pt modelId="{70182CDD-A7ED-4593-87A1-CF4DB8BD4B52}" type="pres">
      <dgm:prSet presAssocID="{BB9EA4F6-4862-4963-B65D-787F39564519}" presName="connectorText" presStyleLbl="sibTrans1D1" presStyleIdx="0" presStyleCnt="5"/>
      <dgm:spPr/>
    </dgm:pt>
    <dgm:pt modelId="{5A048D0C-D4C8-400F-8D86-0BB339F42DDE}" type="pres">
      <dgm:prSet presAssocID="{1C6C923F-FE5E-4B1C-B1D1-D4805D1DB24D}" presName="node" presStyleLbl="node1" presStyleIdx="1" presStyleCnt="6">
        <dgm:presLayoutVars>
          <dgm:bulletEnabled val="1"/>
        </dgm:presLayoutVars>
      </dgm:prSet>
      <dgm:spPr/>
    </dgm:pt>
    <dgm:pt modelId="{72693B82-D678-4ED4-8234-968950B5E322}" type="pres">
      <dgm:prSet presAssocID="{0684790B-9A7B-48C1-826E-90A781BB1FE5}" presName="sibTrans" presStyleLbl="sibTrans1D1" presStyleIdx="1" presStyleCnt="5"/>
      <dgm:spPr/>
    </dgm:pt>
    <dgm:pt modelId="{2F901AF6-34EC-4C02-B6EC-B76CA5039D52}" type="pres">
      <dgm:prSet presAssocID="{0684790B-9A7B-48C1-826E-90A781BB1FE5}" presName="connectorText" presStyleLbl="sibTrans1D1" presStyleIdx="1" presStyleCnt="5"/>
      <dgm:spPr/>
    </dgm:pt>
    <dgm:pt modelId="{4D0AB5F8-2F81-4EAD-A959-7A86DE29E8A0}" type="pres">
      <dgm:prSet presAssocID="{2FE6D2CD-A347-458A-AA3C-C39B06E724A6}" presName="node" presStyleLbl="node1" presStyleIdx="2" presStyleCnt="6">
        <dgm:presLayoutVars>
          <dgm:bulletEnabled val="1"/>
        </dgm:presLayoutVars>
      </dgm:prSet>
      <dgm:spPr/>
    </dgm:pt>
    <dgm:pt modelId="{F7E70818-5D47-46F5-B7E0-01648D305D29}" type="pres">
      <dgm:prSet presAssocID="{72292439-4F8D-499D-9538-5669A107EC27}" presName="sibTrans" presStyleLbl="sibTrans1D1" presStyleIdx="2" presStyleCnt="5"/>
      <dgm:spPr/>
    </dgm:pt>
    <dgm:pt modelId="{6CB6A3DD-11FF-4A94-BC49-8C65E460FF9D}" type="pres">
      <dgm:prSet presAssocID="{72292439-4F8D-499D-9538-5669A107EC27}" presName="connectorText" presStyleLbl="sibTrans1D1" presStyleIdx="2" presStyleCnt="5"/>
      <dgm:spPr/>
    </dgm:pt>
    <dgm:pt modelId="{82D9CFAF-CEBE-4134-97A9-787AE194FA03}" type="pres">
      <dgm:prSet presAssocID="{A4E7D345-B01B-4B9D-B3E2-AF1DFB182ED1}" presName="node" presStyleLbl="node1" presStyleIdx="3" presStyleCnt="6">
        <dgm:presLayoutVars>
          <dgm:bulletEnabled val="1"/>
        </dgm:presLayoutVars>
      </dgm:prSet>
      <dgm:spPr/>
    </dgm:pt>
    <dgm:pt modelId="{769F5FE0-F191-4C5F-8E26-7741244352D1}" type="pres">
      <dgm:prSet presAssocID="{4D8D083D-B47D-4448-8D7F-1B94B48C25E2}" presName="sibTrans" presStyleLbl="sibTrans1D1" presStyleIdx="3" presStyleCnt="5"/>
      <dgm:spPr/>
    </dgm:pt>
    <dgm:pt modelId="{A98D6C2C-4C8F-41B2-B9F8-4AAF2211C53C}" type="pres">
      <dgm:prSet presAssocID="{4D8D083D-B47D-4448-8D7F-1B94B48C25E2}" presName="connectorText" presStyleLbl="sibTrans1D1" presStyleIdx="3" presStyleCnt="5"/>
      <dgm:spPr/>
    </dgm:pt>
    <dgm:pt modelId="{67CA69B9-36CD-4A0D-8C3D-2E7ED6BE271F}" type="pres">
      <dgm:prSet presAssocID="{CB691AB3-63A0-4110-9E2E-D0D1EEF4A226}" presName="node" presStyleLbl="node1" presStyleIdx="4" presStyleCnt="6">
        <dgm:presLayoutVars>
          <dgm:bulletEnabled val="1"/>
        </dgm:presLayoutVars>
      </dgm:prSet>
      <dgm:spPr/>
    </dgm:pt>
    <dgm:pt modelId="{3EB8764B-73B0-4FCE-ACC3-39D3CBEA5E73}" type="pres">
      <dgm:prSet presAssocID="{7298CADD-413C-4B86-8130-E70B986919B1}" presName="sibTrans" presStyleLbl="sibTrans1D1" presStyleIdx="4" presStyleCnt="5"/>
      <dgm:spPr/>
    </dgm:pt>
    <dgm:pt modelId="{09D3A0CB-959E-4D7F-BE40-CF6732E46EBD}" type="pres">
      <dgm:prSet presAssocID="{7298CADD-413C-4B86-8130-E70B986919B1}" presName="connectorText" presStyleLbl="sibTrans1D1" presStyleIdx="4" presStyleCnt="5"/>
      <dgm:spPr/>
    </dgm:pt>
    <dgm:pt modelId="{2F0768BE-1509-47FD-8C97-07B0F06949A4}" type="pres">
      <dgm:prSet presAssocID="{0DF6B9E2-541C-4BFB-8546-A633D8EAB2CE}" presName="node" presStyleLbl="node1" presStyleIdx="5" presStyleCnt="6">
        <dgm:presLayoutVars>
          <dgm:bulletEnabled val="1"/>
        </dgm:presLayoutVars>
      </dgm:prSet>
      <dgm:spPr/>
    </dgm:pt>
  </dgm:ptLst>
  <dgm:cxnLst>
    <dgm:cxn modelId="{4A2A0602-4F3C-4EB6-95FF-BF36E27330F6}" type="presOf" srcId="{1C6C923F-FE5E-4B1C-B1D1-D4805D1DB24D}" destId="{5A048D0C-D4C8-400F-8D86-0BB339F42DDE}" srcOrd="0" destOrd="0" presId="urn:microsoft.com/office/officeart/2016/7/layout/RepeatingBendingProcessNew"/>
    <dgm:cxn modelId="{1FA42705-FA76-416A-ADAE-C28C8FFBE201}" type="presOf" srcId="{4D8D083D-B47D-4448-8D7F-1B94B48C25E2}" destId="{A98D6C2C-4C8F-41B2-B9F8-4AAF2211C53C}" srcOrd="1" destOrd="0" presId="urn:microsoft.com/office/officeart/2016/7/layout/RepeatingBendingProcessNew"/>
    <dgm:cxn modelId="{270C8B21-9072-49A2-9514-E34B79E8C574}" type="presOf" srcId="{6A3B9E1B-E438-4D2D-BB26-12F6892CD492}" destId="{A045CDDC-B94B-4696-9884-EB650AF46E1D}" srcOrd="0" destOrd="0" presId="urn:microsoft.com/office/officeart/2016/7/layout/RepeatingBendingProcessNew"/>
    <dgm:cxn modelId="{3831D938-AB17-4904-BAC1-0E18BD0EA3EB}" type="presOf" srcId="{7298CADD-413C-4B86-8130-E70B986919B1}" destId="{09D3A0CB-959E-4D7F-BE40-CF6732E46EBD}" srcOrd="1" destOrd="0" presId="urn:microsoft.com/office/officeart/2016/7/layout/RepeatingBendingProcessNew"/>
    <dgm:cxn modelId="{27A95F39-B962-4710-81E6-C8FAC8B30538}" type="presOf" srcId="{0DF6B9E2-541C-4BFB-8546-A633D8EAB2CE}" destId="{2F0768BE-1509-47FD-8C97-07B0F06949A4}" srcOrd="0" destOrd="0" presId="urn:microsoft.com/office/officeart/2016/7/layout/RepeatingBendingProcessNew"/>
    <dgm:cxn modelId="{087A8561-D081-4A4C-9066-C6C108FE9721}" type="presOf" srcId="{A4E7D345-B01B-4B9D-B3E2-AF1DFB182ED1}" destId="{82D9CFAF-CEBE-4134-97A9-787AE194FA03}" srcOrd="0" destOrd="0" presId="urn:microsoft.com/office/officeart/2016/7/layout/RepeatingBendingProcessNew"/>
    <dgm:cxn modelId="{4C447762-FFD5-4ADF-8DAE-78478F3754FE}" type="presOf" srcId="{CB691AB3-63A0-4110-9E2E-D0D1EEF4A226}" destId="{67CA69B9-36CD-4A0D-8C3D-2E7ED6BE271F}" srcOrd="0" destOrd="0" presId="urn:microsoft.com/office/officeart/2016/7/layout/RepeatingBendingProcessNew"/>
    <dgm:cxn modelId="{D52CD743-0CC4-4172-B814-0BB42D6CFCF9}" type="presOf" srcId="{BB9EA4F6-4862-4963-B65D-787F39564519}" destId="{70182CDD-A7ED-4593-87A1-CF4DB8BD4B52}" srcOrd="1" destOrd="0" presId="urn:microsoft.com/office/officeart/2016/7/layout/RepeatingBendingProcessNew"/>
    <dgm:cxn modelId="{81B01568-7B3B-4005-9C36-6B999F18E34B}" srcId="{6A3B9E1B-E438-4D2D-BB26-12F6892CD492}" destId="{9418A47F-1AE5-4935-A176-24EA368B8673}" srcOrd="0" destOrd="0" parTransId="{F4196207-9F1C-470F-8C23-548F89AF4769}" sibTransId="{BB9EA4F6-4862-4963-B65D-787F39564519}"/>
    <dgm:cxn modelId="{F84AB349-BC09-4BE3-A1C2-0347F9C543E8}" srcId="{6A3B9E1B-E438-4D2D-BB26-12F6892CD492}" destId="{2FE6D2CD-A347-458A-AA3C-C39B06E724A6}" srcOrd="2" destOrd="0" parTransId="{4C76B8F3-1D0F-47A5-B8DA-203983F7A9DC}" sibTransId="{72292439-4F8D-499D-9538-5669A107EC27}"/>
    <dgm:cxn modelId="{D32D506E-9BC6-4509-B893-FD63B498745D}" srcId="{6A3B9E1B-E438-4D2D-BB26-12F6892CD492}" destId="{1C6C923F-FE5E-4B1C-B1D1-D4805D1DB24D}" srcOrd="1" destOrd="0" parTransId="{96ECE542-A86C-4843-BFD3-5D97782598B7}" sibTransId="{0684790B-9A7B-48C1-826E-90A781BB1FE5}"/>
    <dgm:cxn modelId="{1AC5F76E-900A-48B8-B9F7-1B8C1104A000}" srcId="{6A3B9E1B-E438-4D2D-BB26-12F6892CD492}" destId="{CB691AB3-63A0-4110-9E2E-D0D1EEF4A226}" srcOrd="4" destOrd="0" parTransId="{B2BF4673-E11A-466A-8A8C-619048628569}" sibTransId="{7298CADD-413C-4B86-8130-E70B986919B1}"/>
    <dgm:cxn modelId="{8D4BAC50-F4BD-413A-91AD-4C68AB30E2EB}" type="presOf" srcId="{BB9EA4F6-4862-4963-B65D-787F39564519}" destId="{A2CF6F0B-B20F-464E-BD0C-5D7F83B20A7A}" srcOrd="0" destOrd="0" presId="urn:microsoft.com/office/officeart/2016/7/layout/RepeatingBendingProcessNew"/>
    <dgm:cxn modelId="{90CE8B58-BD86-40E1-9691-36843470625C}" srcId="{6A3B9E1B-E438-4D2D-BB26-12F6892CD492}" destId="{0DF6B9E2-541C-4BFB-8546-A633D8EAB2CE}" srcOrd="5" destOrd="0" parTransId="{79C889B8-1D9B-4B7C-A51F-B09FEEDD3E17}" sibTransId="{61DC0FE3-57FD-49BB-AD53-0B0C1184A19D}"/>
    <dgm:cxn modelId="{FC39BC7F-38F6-459D-A88E-819D23A3B873}" type="presOf" srcId="{0684790B-9A7B-48C1-826E-90A781BB1FE5}" destId="{72693B82-D678-4ED4-8234-968950B5E322}" srcOrd="0" destOrd="0" presId="urn:microsoft.com/office/officeart/2016/7/layout/RepeatingBendingProcessNew"/>
    <dgm:cxn modelId="{0993178F-F298-48C5-A37C-A8A87CAD99FD}" type="presOf" srcId="{72292439-4F8D-499D-9538-5669A107EC27}" destId="{6CB6A3DD-11FF-4A94-BC49-8C65E460FF9D}" srcOrd="1" destOrd="0" presId="urn:microsoft.com/office/officeart/2016/7/layout/RepeatingBendingProcessNew"/>
    <dgm:cxn modelId="{54776793-E62D-4F2F-86DE-EF9748AE17F0}" type="presOf" srcId="{4D8D083D-B47D-4448-8D7F-1B94B48C25E2}" destId="{769F5FE0-F191-4C5F-8E26-7741244352D1}" srcOrd="0" destOrd="0" presId="urn:microsoft.com/office/officeart/2016/7/layout/RepeatingBendingProcessNew"/>
    <dgm:cxn modelId="{1BAD039A-5B8E-48C8-B45D-4257370DCFB9}" type="presOf" srcId="{0684790B-9A7B-48C1-826E-90A781BB1FE5}" destId="{2F901AF6-34EC-4C02-B6EC-B76CA5039D52}" srcOrd="1" destOrd="0" presId="urn:microsoft.com/office/officeart/2016/7/layout/RepeatingBendingProcessNew"/>
    <dgm:cxn modelId="{91BEB8BD-296D-4516-96D6-6F94008A5E72}" srcId="{6A3B9E1B-E438-4D2D-BB26-12F6892CD492}" destId="{A4E7D345-B01B-4B9D-B3E2-AF1DFB182ED1}" srcOrd="3" destOrd="0" parTransId="{4DDE801A-3A00-4806-96C3-2BAE4B4E50F9}" sibTransId="{4D8D083D-B47D-4448-8D7F-1B94B48C25E2}"/>
    <dgm:cxn modelId="{40C122D7-E690-4B00-8905-9FFD457DD621}" type="presOf" srcId="{72292439-4F8D-499D-9538-5669A107EC27}" destId="{F7E70818-5D47-46F5-B7E0-01648D305D29}" srcOrd="0" destOrd="0" presId="urn:microsoft.com/office/officeart/2016/7/layout/RepeatingBendingProcessNew"/>
    <dgm:cxn modelId="{9CC843E9-DCB6-46B2-AD1D-F8B9B04AFF29}" type="presOf" srcId="{2FE6D2CD-A347-458A-AA3C-C39B06E724A6}" destId="{4D0AB5F8-2F81-4EAD-A959-7A86DE29E8A0}" srcOrd="0" destOrd="0" presId="urn:microsoft.com/office/officeart/2016/7/layout/RepeatingBendingProcessNew"/>
    <dgm:cxn modelId="{A0F25CF4-D3B9-4CD3-B1E1-C54E815ED571}" type="presOf" srcId="{9418A47F-1AE5-4935-A176-24EA368B8673}" destId="{BC7ED022-3444-48FC-AA7D-9CBF8CF741EC}" srcOrd="0" destOrd="0" presId="urn:microsoft.com/office/officeart/2016/7/layout/RepeatingBendingProcessNew"/>
    <dgm:cxn modelId="{EBF8D3F4-3627-41D6-AEC7-BCEB2AB39D50}" type="presOf" srcId="{7298CADD-413C-4B86-8130-E70B986919B1}" destId="{3EB8764B-73B0-4FCE-ACC3-39D3CBEA5E73}" srcOrd="0" destOrd="0" presId="urn:microsoft.com/office/officeart/2016/7/layout/RepeatingBendingProcessNew"/>
    <dgm:cxn modelId="{6ABC5E20-DA06-427A-9AFC-114D4BE842EC}" type="presParOf" srcId="{A045CDDC-B94B-4696-9884-EB650AF46E1D}" destId="{BC7ED022-3444-48FC-AA7D-9CBF8CF741EC}" srcOrd="0" destOrd="0" presId="urn:microsoft.com/office/officeart/2016/7/layout/RepeatingBendingProcessNew"/>
    <dgm:cxn modelId="{8EDA7965-5D55-4C0C-993A-BCD26A64C96D}" type="presParOf" srcId="{A045CDDC-B94B-4696-9884-EB650AF46E1D}" destId="{A2CF6F0B-B20F-464E-BD0C-5D7F83B20A7A}" srcOrd="1" destOrd="0" presId="urn:microsoft.com/office/officeart/2016/7/layout/RepeatingBendingProcessNew"/>
    <dgm:cxn modelId="{D2A32E0E-9C86-4F62-9F0A-FA73E451FBBD}" type="presParOf" srcId="{A2CF6F0B-B20F-464E-BD0C-5D7F83B20A7A}" destId="{70182CDD-A7ED-4593-87A1-CF4DB8BD4B52}" srcOrd="0" destOrd="0" presId="urn:microsoft.com/office/officeart/2016/7/layout/RepeatingBendingProcessNew"/>
    <dgm:cxn modelId="{F9998492-3141-46BB-9A13-8E44981601D0}" type="presParOf" srcId="{A045CDDC-B94B-4696-9884-EB650AF46E1D}" destId="{5A048D0C-D4C8-400F-8D86-0BB339F42DDE}" srcOrd="2" destOrd="0" presId="urn:microsoft.com/office/officeart/2016/7/layout/RepeatingBendingProcessNew"/>
    <dgm:cxn modelId="{64FE95D8-B2E0-4E00-86D5-A29D35C767CA}" type="presParOf" srcId="{A045CDDC-B94B-4696-9884-EB650AF46E1D}" destId="{72693B82-D678-4ED4-8234-968950B5E322}" srcOrd="3" destOrd="0" presId="urn:microsoft.com/office/officeart/2016/7/layout/RepeatingBendingProcessNew"/>
    <dgm:cxn modelId="{47A09438-147D-4B26-B23A-CE846203E2CA}" type="presParOf" srcId="{72693B82-D678-4ED4-8234-968950B5E322}" destId="{2F901AF6-34EC-4C02-B6EC-B76CA5039D52}" srcOrd="0" destOrd="0" presId="urn:microsoft.com/office/officeart/2016/7/layout/RepeatingBendingProcessNew"/>
    <dgm:cxn modelId="{00AB6ECC-6497-4D93-9484-54CADADDD20E}" type="presParOf" srcId="{A045CDDC-B94B-4696-9884-EB650AF46E1D}" destId="{4D0AB5F8-2F81-4EAD-A959-7A86DE29E8A0}" srcOrd="4" destOrd="0" presId="urn:microsoft.com/office/officeart/2016/7/layout/RepeatingBendingProcessNew"/>
    <dgm:cxn modelId="{A13DCAF5-74FB-4BB7-B91B-1126650B83AB}" type="presParOf" srcId="{A045CDDC-B94B-4696-9884-EB650AF46E1D}" destId="{F7E70818-5D47-46F5-B7E0-01648D305D29}" srcOrd="5" destOrd="0" presId="urn:microsoft.com/office/officeart/2016/7/layout/RepeatingBendingProcessNew"/>
    <dgm:cxn modelId="{E41C8965-4511-4905-932B-03B95333ECFA}" type="presParOf" srcId="{F7E70818-5D47-46F5-B7E0-01648D305D29}" destId="{6CB6A3DD-11FF-4A94-BC49-8C65E460FF9D}" srcOrd="0" destOrd="0" presId="urn:microsoft.com/office/officeart/2016/7/layout/RepeatingBendingProcessNew"/>
    <dgm:cxn modelId="{9970FD01-F06B-415E-A701-A4A22A1013A2}" type="presParOf" srcId="{A045CDDC-B94B-4696-9884-EB650AF46E1D}" destId="{82D9CFAF-CEBE-4134-97A9-787AE194FA03}" srcOrd="6" destOrd="0" presId="urn:microsoft.com/office/officeart/2016/7/layout/RepeatingBendingProcessNew"/>
    <dgm:cxn modelId="{F70EA02A-ABAF-45F0-9A93-F91AA8D8DB2B}" type="presParOf" srcId="{A045CDDC-B94B-4696-9884-EB650AF46E1D}" destId="{769F5FE0-F191-4C5F-8E26-7741244352D1}" srcOrd="7" destOrd="0" presId="urn:microsoft.com/office/officeart/2016/7/layout/RepeatingBendingProcessNew"/>
    <dgm:cxn modelId="{B8AC1F00-3E2E-4499-854B-BB6734CAE31E}" type="presParOf" srcId="{769F5FE0-F191-4C5F-8E26-7741244352D1}" destId="{A98D6C2C-4C8F-41B2-B9F8-4AAF2211C53C}" srcOrd="0" destOrd="0" presId="urn:microsoft.com/office/officeart/2016/7/layout/RepeatingBendingProcessNew"/>
    <dgm:cxn modelId="{8BB94537-43E1-4A42-9AFF-F7186DE48A78}" type="presParOf" srcId="{A045CDDC-B94B-4696-9884-EB650AF46E1D}" destId="{67CA69B9-36CD-4A0D-8C3D-2E7ED6BE271F}" srcOrd="8" destOrd="0" presId="urn:microsoft.com/office/officeart/2016/7/layout/RepeatingBendingProcessNew"/>
    <dgm:cxn modelId="{DB805B45-B99A-40B5-BD9E-4C202F06A452}" type="presParOf" srcId="{A045CDDC-B94B-4696-9884-EB650AF46E1D}" destId="{3EB8764B-73B0-4FCE-ACC3-39D3CBEA5E73}" srcOrd="9" destOrd="0" presId="urn:microsoft.com/office/officeart/2016/7/layout/RepeatingBendingProcessNew"/>
    <dgm:cxn modelId="{30E9CEFA-0AFD-4EBC-AEF9-C26EFEC74D20}" type="presParOf" srcId="{3EB8764B-73B0-4FCE-ACC3-39D3CBEA5E73}" destId="{09D3A0CB-959E-4D7F-BE40-CF6732E46EBD}" srcOrd="0" destOrd="0" presId="urn:microsoft.com/office/officeart/2016/7/layout/RepeatingBendingProcessNew"/>
    <dgm:cxn modelId="{F9797F0A-B455-4353-A6F3-0651FAF53FEB}" type="presParOf" srcId="{A045CDDC-B94B-4696-9884-EB650AF46E1D}" destId="{2F0768BE-1509-47FD-8C97-07B0F06949A4}"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DC7D7-0937-49F1-AD6E-A07905646E3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250EEE3-AE52-4D75-9BEE-59D54C0C9318}">
      <dgm:prSet/>
      <dgm:spPr/>
      <dgm:t>
        <a:bodyPr/>
        <a:lstStyle/>
        <a:p>
          <a:r>
            <a:rPr lang="en-US" b="1"/>
            <a:t>توصيات الى الشركه</a:t>
          </a:r>
          <a:endParaRPr lang="en-US"/>
        </a:p>
      </dgm:t>
    </dgm:pt>
    <dgm:pt modelId="{33E411FB-358B-4270-B6C2-8C951711A1A5}" type="parTrans" cxnId="{FD4BAB8E-5CCB-4D39-B57B-11F6C6809EC9}">
      <dgm:prSet/>
      <dgm:spPr/>
      <dgm:t>
        <a:bodyPr/>
        <a:lstStyle/>
        <a:p>
          <a:endParaRPr lang="en-US"/>
        </a:p>
      </dgm:t>
    </dgm:pt>
    <dgm:pt modelId="{6CB969D3-658E-4109-9C71-83DF3C93597D}" type="sibTrans" cxnId="{FD4BAB8E-5CCB-4D39-B57B-11F6C6809EC9}">
      <dgm:prSet/>
      <dgm:spPr/>
      <dgm:t>
        <a:bodyPr/>
        <a:lstStyle/>
        <a:p>
          <a:endParaRPr lang="en-US"/>
        </a:p>
      </dgm:t>
    </dgm:pt>
    <dgm:pt modelId="{149C2F54-5FB8-45F7-9C55-FD68410E1BC5}">
      <dgm:prSet/>
      <dgm:spPr/>
      <dgm:t>
        <a:bodyPr/>
        <a:lstStyle/>
        <a:p>
          <a:r>
            <a:rPr lang="en-US"/>
            <a:t>تطوير منتجات جديده - يساعد تطوير منتجات جديده الشركات على الحفاض على تفاعل العملاء الحاليين مع الشركه </a:t>
          </a:r>
        </a:p>
      </dgm:t>
    </dgm:pt>
    <dgm:pt modelId="{1E1BEE68-C77B-4E57-9408-D45CB136A2A3}" type="parTrans" cxnId="{4504FE1F-C0AF-42CD-AF0D-8585ADFFF60D}">
      <dgm:prSet/>
      <dgm:spPr/>
      <dgm:t>
        <a:bodyPr/>
        <a:lstStyle/>
        <a:p>
          <a:endParaRPr lang="en-US"/>
        </a:p>
      </dgm:t>
    </dgm:pt>
    <dgm:pt modelId="{EF018AB4-4EFA-46FD-ABF4-045E456F588B}" type="sibTrans" cxnId="{4504FE1F-C0AF-42CD-AF0D-8585ADFFF60D}">
      <dgm:prSet/>
      <dgm:spPr/>
      <dgm:t>
        <a:bodyPr/>
        <a:lstStyle/>
        <a:p>
          <a:endParaRPr lang="en-US"/>
        </a:p>
      </dgm:t>
    </dgm:pt>
    <dgm:pt modelId="{667407B3-D605-4719-9AEC-9680A3EB4FC6}">
      <dgm:prSet/>
      <dgm:spPr/>
      <dgm:t>
        <a:bodyPr/>
        <a:lstStyle/>
        <a:p>
          <a:r>
            <a:rPr lang="en-US"/>
            <a:t>زياده الوعي بلعلامه التجاريه -الوعي بلعلامه التجاريه هو مدى المام معرفه السوق المستهدف بشركه  او المشروع</a:t>
          </a:r>
        </a:p>
      </dgm:t>
    </dgm:pt>
    <dgm:pt modelId="{FE93AC90-0575-421A-8864-5C2EFA4B7625}" type="parTrans" cxnId="{9F3727ED-7B1F-4924-B0F5-2643D8EA49A1}">
      <dgm:prSet/>
      <dgm:spPr/>
      <dgm:t>
        <a:bodyPr/>
        <a:lstStyle/>
        <a:p>
          <a:endParaRPr lang="en-US"/>
        </a:p>
      </dgm:t>
    </dgm:pt>
    <dgm:pt modelId="{323C507C-07F6-4253-A1DA-5BF650BAC88C}" type="sibTrans" cxnId="{9F3727ED-7B1F-4924-B0F5-2643D8EA49A1}">
      <dgm:prSet/>
      <dgm:spPr/>
      <dgm:t>
        <a:bodyPr/>
        <a:lstStyle/>
        <a:p>
          <a:endParaRPr lang="en-US"/>
        </a:p>
      </dgm:t>
    </dgm:pt>
    <dgm:pt modelId="{3C13A3F9-4689-4E5E-8461-A5FE61A5DF38}">
      <dgm:prSet/>
      <dgm:spPr/>
      <dgm:t>
        <a:bodyPr/>
        <a:lstStyle/>
        <a:p>
          <a:r>
            <a:rPr lang="en-US"/>
            <a:t>التواصل الفعال مع الجمهور </a:t>
          </a:r>
        </a:p>
      </dgm:t>
    </dgm:pt>
    <dgm:pt modelId="{F1EE413B-2C3E-47B2-9AAD-E9610344370E}" type="parTrans" cxnId="{A3D71D42-2A73-46B0-8E2D-620B8B9FE82B}">
      <dgm:prSet/>
      <dgm:spPr/>
      <dgm:t>
        <a:bodyPr/>
        <a:lstStyle/>
        <a:p>
          <a:endParaRPr lang="en-US"/>
        </a:p>
      </dgm:t>
    </dgm:pt>
    <dgm:pt modelId="{D9135B86-FC97-4659-BBFA-9E7A69AF4C4D}" type="sibTrans" cxnId="{A3D71D42-2A73-46B0-8E2D-620B8B9FE82B}">
      <dgm:prSet/>
      <dgm:spPr/>
      <dgm:t>
        <a:bodyPr/>
        <a:lstStyle/>
        <a:p>
          <a:endParaRPr lang="en-US"/>
        </a:p>
      </dgm:t>
    </dgm:pt>
    <dgm:pt modelId="{09380009-50E3-420F-9BDD-DC0A52AD7CD3}">
      <dgm:prSet/>
      <dgm:spPr/>
      <dgm:t>
        <a:bodyPr/>
        <a:lstStyle/>
        <a:p>
          <a:r>
            <a:rPr lang="en-US"/>
            <a:t>التقدم على المنافسين  </a:t>
          </a:r>
        </a:p>
      </dgm:t>
    </dgm:pt>
    <dgm:pt modelId="{B4B89D29-2514-44C6-B00D-2E4AB0451055}" type="parTrans" cxnId="{3FC350A6-0A6F-46AC-B89C-9271EADDD536}">
      <dgm:prSet/>
      <dgm:spPr/>
      <dgm:t>
        <a:bodyPr/>
        <a:lstStyle/>
        <a:p>
          <a:endParaRPr lang="en-US"/>
        </a:p>
      </dgm:t>
    </dgm:pt>
    <dgm:pt modelId="{7453AE59-F56E-451B-BE6F-8909F6B3290A}" type="sibTrans" cxnId="{3FC350A6-0A6F-46AC-B89C-9271EADDD536}">
      <dgm:prSet/>
      <dgm:spPr/>
      <dgm:t>
        <a:bodyPr/>
        <a:lstStyle/>
        <a:p>
          <a:endParaRPr lang="en-US"/>
        </a:p>
      </dgm:t>
    </dgm:pt>
    <dgm:pt modelId="{B977B288-925C-4BD1-A21D-7866A150A152}">
      <dgm:prSet/>
      <dgm:spPr/>
      <dgm:t>
        <a:bodyPr/>
        <a:lstStyle/>
        <a:p>
          <a:r>
            <a:rPr lang="en-US"/>
            <a:t>زياده الايردات </a:t>
          </a:r>
        </a:p>
      </dgm:t>
    </dgm:pt>
    <dgm:pt modelId="{90209B64-7F6D-4811-B9D1-40152FFC29B5}" type="parTrans" cxnId="{56E78E95-C288-4D95-AB29-74AA07384E66}">
      <dgm:prSet/>
      <dgm:spPr/>
      <dgm:t>
        <a:bodyPr/>
        <a:lstStyle/>
        <a:p>
          <a:endParaRPr lang="en-US"/>
        </a:p>
      </dgm:t>
    </dgm:pt>
    <dgm:pt modelId="{0605AE14-2701-4EBB-890E-0694DF9E324B}" type="sibTrans" cxnId="{56E78E95-C288-4D95-AB29-74AA07384E66}">
      <dgm:prSet/>
      <dgm:spPr/>
      <dgm:t>
        <a:bodyPr/>
        <a:lstStyle/>
        <a:p>
          <a:endParaRPr lang="en-US"/>
        </a:p>
      </dgm:t>
    </dgm:pt>
    <dgm:pt modelId="{C9EB3D04-9E88-4F48-8514-C0D159F62DE3}">
      <dgm:prSet/>
      <dgm:spPr/>
      <dgm:t>
        <a:bodyPr/>
        <a:lstStyle/>
        <a:p>
          <a:r>
            <a:rPr lang="en-US"/>
            <a:t>فهم رغبات العملاء </a:t>
          </a:r>
        </a:p>
      </dgm:t>
    </dgm:pt>
    <dgm:pt modelId="{4A8AD482-4C21-4149-BFAA-C854C1AFDDC7}" type="parTrans" cxnId="{2F245A9B-9FAA-4062-8FEE-5C61F3BC678D}">
      <dgm:prSet/>
      <dgm:spPr/>
      <dgm:t>
        <a:bodyPr/>
        <a:lstStyle/>
        <a:p>
          <a:endParaRPr lang="en-US"/>
        </a:p>
      </dgm:t>
    </dgm:pt>
    <dgm:pt modelId="{1C722495-FEC1-49A8-9AC2-3CFB0CC0D4C3}" type="sibTrans" cxnId="{2F245A9B-9FAA-4062-8FEE-5C61F3BC678D}">
      <dgm:prSet/>
      <dgm:spPr/>
      <dgm:t>
        <a:bodyPr/>
        <a:lstStyle/>
        <a:p>
          <a:endParaRPr lang="en-US"/>
        </a:p>
      </dgm:t>
    </dgm:pt>
    <dgm:pt modelId="{8E95BD54-9D03-40FB-A382-81F32FB50CF1}" type="pres">
      <dgm:prSet presAssocID="{658DC7D7-0937-49F1-AD6E-A07905646E34}" presName="vert0" presStyleCnt="0">
        <dgm:presLayoutVars>
          <dgm:dir/>
          <dgm:animOne val="branch"/>
          <dgm:animLvl val="lvl"/>
        </dgm:presLayoutVars>
      </dgm:prSet>
      <dgm:spPr/>
    </dgm:pt>
    <dgm:pt modelId="{5BA1AB4A-DFCE-4370-A374-85DD0E6DFA9C}" type="pres">
      <dgm:prSet presAssocID="{6250EEE3-AE52-4D75-9BEE-59D54C0C9318}" presName="thickLine" presStyleLbl="alignNode1" presStyleIdx="0" presStyleCnt="7"/>
      <dgm:spPr/>
    </dgm:pt>
    <dgm:pt modelId="{DA397B24-298B-4A10-B236-7236BE6DEB7D}" type="pres">
      <dgm:prSet presAssocID="{6250EEE3-AE52-4D75-9BEE-59D54C0C9318}" presName="horz1" presStyleCnt="0"/>
      <dgm:spPr/>
    </dgm:pt>
    <dgm:pt modelId="{032B371E-3A0B-4006-BAC4-85BAA883F680}" type="pres">
      <dgm:prSet presAssocID="{6250EEE3-AE52-4D75-9BEE-59D54C0C9318}" presName="tx1" presStyleLbl="revTx" presStyleIdx="0" presStyleCnt="7"/>
      <dgm:spPr/>
    </dgm:pt>
    <dgm:pt modelId="{E3BEB82E-CDC8-4F7B-A3B2-34D54EA6B1C4}" type="pres">
      <dgm:prSet presAssocID="{6250EEE3-AE52-4D75-9BEE-59D54C0C9318}" presName="vert1" presStyleCnt="0"/>
      <dgm:spPr/>
    </dgm:pt>
    <dgm:pt modelId="{DC5A2A97-CF43-400E-BEB8-E869C17E9B34}" type="pres">
      <dgm:prSet presAssocID="{149C2F54-5FB8-45F7-9C55-FD68410E1BC5}" presName="thickLine" presStyleLbl="alignNode1" presStyleIdx="1" presStyleCnt="7"/>
      <dgm:spPr/>
    </dgm:pt>
    <dgm:pt modelId="{9D70CC8D-2BB1-4380-A20C-1E81D5DC328C}" type="pres">
      <dgm:prSet presAssocID="{149C2F54-5FB8-45F7-9C55-FD68410E1BC5}" presName="horz1" presStyleCnt="0"/>
      <dgm:spPr/>
    </dgm:pt>
    <dgm:pt modelId="{5A8B26CC-36E3-4910-8559-EBF898BEC91E}" type="pres">
      <dgm:prSet presAssocID="{149C2F54-5FB8-45F7-9C55-FD68410E1BC5}" presName="tx1" presStyleLbl="revTx" presStyleIdx="1" presStyleCnt="7"/>
      <dgm:spPr/>
    </dgm:pt>
    <dgm:pt modelId="{7F213227-FC1E-4D77-AE9C-E24F24284180}" type="pres">
      <dgm:prSet presAssocID="{149C2F54-5FB8-45F7-9C55-FD68410E1BC5}" presName="vert1" presStyleCnt="0"/>
      <dgm:spPr/>
    </dgm:pt>
    <dgm:pt modelId="{3D49D460-28D9-4F25-9E3F-9CA62F170087}" type="pres">
      <dgm:prSet presAssocID="{667407B3-D605-4719-9AEC-9680A3EB4FC6}" presName="thickLine" presStyleLbl="alignNode1" presStyleIdx="2" presStyleCnt="7"/>
      <dgm:spPr/>
    </dgm:pt>
    <dgm:pt modelId="{ECAC7EEA-4FAE-4689-9654-B9CE1F9FD940}" type="pres">
      <dgm:prSet presAssocID="{667407B3-D605-4719-9AEC-9680A3EB4FC6}" presName="horz1" presStyleCnt="0"/>
      <dgm:spPr/>
    </dgm:pt>
    <dgm:pt modelId="{DE6A5E10-C026-46FA-92FB-53228B5886E7}" type="pres">
      <dgm:prSet presAssocID="{667407B3-D605-4719-9AEC-9680A3EB4FC6}" presName="tx1" presStyleLbl="revTx" presStyleIdx="2" presStyleCnt="7"/>
      <dgm:spPr/>
    </dgm:pt>
    <dgm:pt modelId="{35A8C741-1758-455B-997A-0E1A8A0E9BCA}" type="pres">
      <dgm:prSet presAssocID="{667407B3-D605-4719-9AEC-9680A3EB4FC6}" presName="vert1" presStyleCnt="0"/>
      <dgm:spPr/>
    </dgm:pt>
    <dgm:pt modelId="{C9968E81-463A-473D-AB67-08F7C4F7F816}" type="pres">
      <dgm:prSet presAssocID="{3C13A3F9-4689-4E5E-8461-A5FE61A5DF38}" presName="thickLine" presStyleLbl="alignNode1" presStyleIdx="3" presStyleCnt="7"/>
      <dgm:spPr/>
    </dgm:pt>
    <dgm:pt modelId="{2CB3B7BD-A14F-4E99-B1F2-22E0F6DDB78F}" type="pres">
      <dgm:prSet presAssocID="{3C13A3F9-4689-4E5E-8461-A5FE61A5DF38}" presName="horz1" presStyleCnt="0"/>
      <dgm:spPr/>
    </dgm:pt>
    <dgm:pt modelId="{203DCD5A-ABDA-4BF4-8950-61F29DD25EE0}" type="pres">
      <dgm:prSet presAssocID="{3C13A3F9-4689-4E5E-8461-A5FE61A5DF38}" presName="tx1" presStyleLbl="revTx" presStyleIdx="3" presStyleCnt="7"/>
      <dgm:spPr/>
    </dgm:pt>
    <dgm:pt modelId="{A9FFE163-319A-4D4F-A6DE-DEBF4320E272}" type="pres">
      <dgm:prSet presAssocID="{3C13A3F9-4689-4E5E-8461-A5FE61A5DF38}" presName="vert1" presStyleCnt="0"/>
      <dgm:spPr/>
    </dgm:pt>
    <dgm:pt modelId="{78BB656B-A8E5-4AFA-A3FE-D14A91E7F85C}" type="pres">
      <dgm:prSet presAssocID="{09380009-50E3-420F-9BDD-DC0A52AD7CD3}" presName="thickLine" presStyleLbl="alignNode1" presStyleIdx="4" presStyleCnt="7"/>
      <dgm:spPr/>
    </dgm:pt>
    <dgm:pt modelId="{42F71397-E67B-4DE7-81FA-46AABFC82B98}" type="pres">
      <dgm:prSet presAssocID="{09380009-50E3-420F-9BDD-DC0A52AD7CD3}" presName="horz1" presStyleCnt="0"/>
      <dgm:spPr/>
    </dgm:pt>
    <dgm:pt modelId="{7B2EA56F-422D-4D23-9C86-017B24A46A36}" type="pres">
      <dgm:prSet presAssocID="{09380009-50E3-420F-9BDD-DC0A52AD7CD3}" presName="tx1" presStyleLbl="revTx" presStyleIdx="4" presStyleCnt="7"/>
      <dgm:spPr/>
    </dgm:pt>
    <dgm:pt modelId="{94F52B82-B38F-485A-B922-C38F1C8066DD}" type="pres">
      <dgm:prSet presAssocID="{09380009-50E3-420F-9BDD-DC0A52AD7CD3}" presName="vert1" presStyleCnt="0"/>
      <dgm:spPr/>
    </dgm:pt>
    <dgm:pt modelId="{5342AFEC-ADE4-43B4-91CC-9702F566D9FC}" type="pres">
      <dgm:prSet presAssocID="{B977B288-925C-4BD1-A21D-7866A150A152}" presName="thickLine" presStyleLbl="alignNode1" presStyleIdx="5" presStyleCnt="7"/>
      <dgm:spPr/>
    </dgm:pt>
    <dgm:pt modelId="{BCB76FB1-4E4F-4461-9D2F-B5481608968D}" type="pres">
      <dgm:prSet presAssocID="{B977B288-925C-4BD1-A21D-7866A150A152}" presName="horz1" presStyleCnt="0"/>
      <dgm:spPr/>
    </dgm:pt>
    <dgm:pt modelId="{A726C13B-A473-411A-842E-339CCB5F7091}" type="pres">
      <dgm:prSet presAssocID="{B977B288-925C-4BD1-A21D-7866A150A152}" presName="tx1" presStyleLbl="revTx" presStyleIdx="5" presStyleCnt="7"/>
      <dgm:spPr/>
    </dgm:pt>
    <dgm:pt modelId="{A095A2AE-A917-4AFB-B118-DA6D67579A16}" type="pres">
      <dgm:prSet presAssocID="{B977B288-925C-4BD1-A21D-7866A150A152}" presName="vert1" presStyleCnt="0"/>
      <dgm:spPr/>
    </dgm:pt>
    <dgm:pt modelId="{656C7350-70DD-4AF0-BD20-9C20E5872530}" type="pres">
      <dgm:prSet presAssocID="{C9EB3D04-9E88-4F48-8514-C0D159F62DE3}" presName="thickLine" presStyleLbl="alignNode1" presStyleIdx="6" presStyleCnt="7"/>
      <dgm:spPr/>
    </dgm:pt>
    <dgm:pt modelId="{B73AF5AF-ED11-4C54-A91B-65D7001DE8C1}" type="pres">
      <dgm:prSet presAssocID="{C9EB3D04-9E88-4F48-8514-C0D159F62DE3}" presName="horz1" presStyleCnt="0"/>
      <dgm:spPr/>
    </dgm:pt>
    <dgm:pt modelId="{6D6FC01E-EE45-412A-AD12-7E7948E7A35A}" type="pres">
      <dgm:prSet presAssocID="{C9EB3D04-9E88-4F48-8514-C0D159F62DE3}" presName="tx1" presStyleLbl="revTx" presStyleIdx="6" presStyleCnt="7"/>
      <dgm:spPr/>
    </dgm:pt>
    <dgm:pt modelId="{FA2F22D4-C958-4026-9DBC-37FF6CB0D74C}" type="pres">
      <dgm:prSet presAssocID="{C9EB3D04-9E88-4F48-8514-C0D159F62DE3}" presName="vert1" presStyleCnt="0"/>
      <dgm:spPr/>
    </dgm:pt>
  </dgm:ptLst>
  <dgm:cxnLst>
    <dgm:cxn modelId="{E3A7080E-FC2D-4E3C-BF5E-93215DCE53C5}" type="presOf" srcId="{6250EEE3-AE52-4D75-9BEE-59D54C0C9318}" destId="{032B371E-3A0B-4006-BAC4-85BAA883F680}" srcOrd="0" destOrd="0" presId="urn:microsoft.com/office/officeart/2008/layout/LinedList"/>
    <dgm:cxn modelId="{4504FE1F-C0AF-42CD-AF0D-8585ADFFF60D}" srcId="{658DC7D7-0937-49F1-AD6E-A07905646E34}" destId="{149C2F54-5FB8-45F7-9C55-FD68410E1BC5}" srcOrd="1" destOrd="0" parTransId="{1E1BEE68-C77B-4E57-9408-D45CB136A2A3}" sibTransId="{EF018AB4-4EFA-46FD-ABF4-045E456F588B}"/>
    <dgm:cxn modelId="{66A1C82F-BDCC-454A-8DF1-817A375E2FF9}" type="presOf" srcId="{658DC7D7-0937-49F1-AD6E-A07905646E34}" destId="{8E95BD54-9D03-40FB-A382-81F32FB50CF1}" srcOrd="0" destOrd="0" presId="urn:microsoft.com/office/officeart/2008/layout/LinedList"/>
    <dgm:cxn modelId="{A3D71D42-2A73-46B0-8E2D-620B8B9FE82B}" srcId="{658DC7D7-0937-49F1-AD6E-A07905646E34}" destId="{3C13A3F9-4689-4E5E-8461-A5FE61A5DF38}" srcOrd="3" destOrd="0" parTransId="{F1EE413B-2C3E-47B2-9AAD-E9610344370E}" sibTransId="{D9135B86-FC97-4659-BBFA-9E7A69AF4C4D}"/>
    <dgm:cxn modelId="{0C6D714A-E12E-43FE-9D56-6711691FAE9B}" type="presOf" srcId="{3C13A3F9-4689-4E5E-8461-A5FE61A5DF38}" destId="{203DCD5A-ABDA-4BF4-8950-61F29DD25EE0}" srcOrd="0" destOrd="0" presId="urn:microsoft.com/office/officeart/2008/layout/LinedList"/>
    <dgm:cxn modelId="{1D3DBE77-DB9A-4C7B-B172-508CCB178C4C}" type="presOf" srcId="{C9EB3D04-9E88-4F48-8514-C0D159F62DE3}" destId="{6D6FC01E-EE45-412A-AD12-7E7948E7A35A}" srcOrd="0" destOrd="0" presId="urn:microsoft.com/office/officeart/2008/layout/LinedList"/>
    <dgm:cxn modelId="{FD4BAB8E-5CCB-4D39-B57B-11F6C6809EC9}" srcId="{658DC7D7-0937-49F1-AD6E-A07905646E34}" destId="{6250EEE3-AE52-4D75-9BEE-59D54C0C9318}" srcOrd="0" destOrd="0" parTransId="{33E411FB-358B-4270-B6C2-8C951711A1A5}" sibTransId="{6CB969D3-658E-4109-9C71-83DF3C93597D}"/>
    <dgm:cxn modelId="{56E78E95-C288-4D95-AB29-74AA07384E66}" srcId="{658DC7D7-0937-49F1-AD6E-A07905646E34}" destId="{B977B288-925C-4BD1-A21D-7866A150A152}" srcOrd="5" destOrd="0" parTransId="{90209B64-7F6D-4811-B9D1-40152FFC29B5}" sibTransId="{0605AE14-2701-4EBB-890E-0694DF9E324B}"/>
    <dgm:cxn modelId="{3AB03999-D10C-4E0E-8A58-5448BE5D4FA7}" type="presOf" srcId="{667407B3-D605-4719-9AEC-9680A3EB4FC6}" destId="{DE6A5E10-C026-46FA-92FB-53228B5886E7}" srcOrd="0" destOrd="0" presId="urn:microsoft.com/office/officeart/2008/layout/LinedList"/>
    <dgm:cxn modelId="{2F245A9B-9FAA-4062-8FEE-5C61F3BC678D}" srcId="{658DC7D7-0937-49F1-AD6E-A07905646E34}" destId="{C9EB3D04-9E88-4F48-8514-C0D159F62DE3}" srcOrd="6" destOrd="0" parTransId="{4A8AD482-4C21-4149-BFAA-C854C1AFDDC7}" sibTransId="{1C722495-FEC1-49A8-9AC2-3CFB0CC0D4C3}"/>
    <dgm:cxn modelId="{3FC350A6-0A6F-46AC-B89C-9271EADDD536}" srcId="{658DC7D7-0937-49F1-AD6E-A07905646E34}" destId="{09380009-50E3-420F-9BDD-DC0A52AD7CD3}" srcOrd="4" destOrd="0" parTransId="{B4B89D29-2514-44C6-B00D-2E4AB0451055}" sibTransId="{7453AE59-F56E-451B-BE6F-8909F6B3290A}"/>
    <dgm:cxn modelId="{9F3727ED-7B1F-4924-B0F5-2643D8EA49A1}" srcId="{658DC7D7-0937-49F1-AD6E-A07905646E34}" destId="{667407B3-D605-4719-9AEC-9680A3EB4FC6}" srcOrd="2" destOrd="0" parTransId="{FE93AC90-0575-421A-8864-5C2EFA4B7625}" sibTransId="{323C507C-07F6-4253-A1DA-5BF650BAC88C}"/>
    <dgm:cxn modelId="{0A9AE1F1-C13E-40E2-A63D-A08EA7085959}" type="presOf" srcId="{149C2F54-5FB8-45F7-9C55-FD68410E1BC5}" destId="{5A8B26CC-36E3-4910-8559-EBF898BEC91E}" srcOrd="0" destOrd="0" presId="urn:microsoft.com/office/officeart/2008/layout/LinedList"/>
    <dgm:cxn modelId="{8307D2F2-0419-4833-A300-C9A28C50A42B}" type="presOf" srcId="{B977B288-925C-4BD1-A21D-7866A150A152}" destId="{A726C13B-A473-411A-842E-339CCB5F7091}" srcOrd="0" destOrd="0" presId="urn:microsoft.com/office/officeart/2008/layout/LinedList"/>
    <dgm:cxn modelId="{5E78F4FD-5B7C-4C5A-A365-C91F1DEA6E60}" type="presOf" srcId="{09380009-50E3-420F-9BDD-DC0A52AD7CD3}" destId="{7B2EA56F-422D-4D23-9C86-017B24A46A36}" srcOrd="0" destOrd="0" presId="urn:microsoft.com/office/officeart/2008/layout/LinedList"/>
    <dgm:cxn modelId="{19FECEFC-843A-4F12-B840-9466E5CCF419}" type="presParOf" srcId="{8E95BD54-9D03-40FB-A382-81F32FB50CF1}" destId="{5BA1AB4A-DFCE-4370-A374-85DD0E6DFA9C}" srcOrd="0" destOrd="0" presId="urn:microsoft.com/office/officeart/2008/layout/LinedList"/>
    <dgm:cxn modelId="{521289E5-9D1F-424F-9ADF-B84C775805C3}" type="presParOf" srcId="{8E95BD54-9D03-40FB-A382-81F32FB50CF1}" destId="{DA397B24-298B-4A10-B236-7236BE6DEB7D}" srcOrd="1" destOrd="0" presId="urn:microsoft.com/office/officeart/2008/layout/LinedList"/>
    <dgm:cxn modelId="{0B86EABC-10A9-426D-A1C4-C7D4E22587E9}" type="presParOf" srcId="{DA397B24-298B-4A10-B236-7236BE6DEB7D}" destId="{032B371E-3A0B-4006-BAC4-85BAA883F680}" srcOrd="0" destOrd="0" presId="urn:microsoft.com/office/officeart/2008/layout/LinedList"/>
    <dgm:cxn modelId="{476EE6ED-ADCC-4066-B6DC-B3586EA75351}" type="presParOf" srcId="{DA397B24-298B-4A10-B236-7236BE6DEB7D}" destId="{E3BEB82E-CDC8-4F7B-A3B2-34D54EA6B1C4}" srcOrd="1" destOrd="0" presId="urn:microsoft.com/office/officeart/2008/layout/LinedList"/>
    <dgm:cxn modelId="{57219EC2-0262-47FA-AD89-E64E2473D266}" type="presParOf" srcId="{8E95BD54-9D03-40FB-A382-81F32FB50CF1}" destId="{DC5A2A97-CF43-400E-BEB8-E869C17E9B34}" srcOrd="2" destOrd="0" presId="urn:microsoft.com/office/officeart/2008/layout/LinedList"/>
    <dgm:cxn modelId="{9D20EA8F-904C-44CA-B292-91CA57E76BCA}" type="presParOf" srcId="{8E95BD54-9D03-40FB-A382-81F32FB50CF1}" destId="{9D70CC8D-2BB1-4380-A20C-1E81D5DC328C}" srcOrd="3" destOrd="0" presId="urn:microsoft.com/office/officeart/2008/layout/LinedList"/>
    <dgm:cxn modelId="{AF455CD0-CB23-49CE-955F-9235B8D23120}" type="presParOf" srcId="{9D70CC8D-2BB1-4380-A20C-1E81D5DC328C}" destId="{5A8B26CC-36E3-4910-8559-EBF898BEC91E}" srcOrd="0" destOrd="0" presId="urn:microsoft.com/office/officeart/2008/layout/LinedList"/>
    <dgm:cxn modelId="{F1329E70-B2F9-4AC4-81B9-A3036ACA316A}" type="presParOf" srcId="{9D70CC8D-2BB1-4380-A20C-1E81D5DC328C}" destId="{7F213227-FC1E-4D77-AE9C-E24F24284180}" srcOrd="1" destOrd="0" presId="urn:microsoft.com/office/officeart/2008/layout/LinedList"/>
    <dgm:cxn modelId="{B9F4AAC8-C2A0-4574-84A0-4DCAF16676FA}" type="presParOf" srcId="{8E95BD54-9D03-40FB-A382-81F32FB50CF1}" destId="{3D49D460-28D9-4F25-9E3F-9CA62F170087}" srcOrd="4" destOrd="0" presId="urn:microsoft.com/office/officeart/2008/layout/LinedList"/>
    <dgm:cxn modelId="{489BDC2E-7AD6-40A2-9E7C-4B3C87B0AD88}" type="presParOf" srcId="{8E95BD54-9D03-40FB-A382-81F32FB50CF1}" destId="{ECAC7EEA-4FAE-4689-9654-B9CE1F9FD940}" srcOrd="5" destOrd="0" presId="urn:microsoft.com/office/officeart/2008/layout/LinedList"/>
    <dgm:cxn modelId="{F867E3B5-AE0D-4DDD-A44D-9EA3105B4CE4}" type="presParOf" srcId="{ECAC7EEA-4FAE-4689-9654-B9CE1F9FD940}" destId="{DE6A5E10-C026-46FA-92FB-53228B5886E7}" srcOrd="0" destOrd="0" presId="urn:microsoft.com/office/officeart/2008/layout/LinedList"/>
    <dgm:cxn modelId="{98CA9A15-5A86-48AD-830B-813B014E174C}" type="presParOf" srcId="{ECAC7EEA-4FAE-4689-9654-B9CE1F9FD940}" destId="{35A8C741-1758-455B-997A-0E1A8A0E9BCA}" srcOrd="1" destOrd="0" presId="urn:microsoft.com/office/officeart/2008/layout/LinedList"/>
    <dgm:cxn modelId="{B0600147-2BF8-45F8-9A0A-013775834854}" type="presParOf" srcId="{8E95BD54-9D03-40FB-A382-81F32FB50CF1}" destId="{C9968E81-463A-473D-AB67-08F7C4F7F816}" srcOrd="6" destOrd="0" presId="urn:microsoft.com/office/officeart/2008/layout/LinedList"/>
    <dgm:cxn modelId="{E4B243CA-9B3A-4E09-B6C3-27EF48C948CC}" type="presParOf" srcId="{8E95BD54-9D03-40FB-A382-81F32FB50CF1}" destId="{2CB3B7BD-A14F-4E99-B1F2-22E0F6DDB78F}" srcOrd="7" destOrd="0" presId="urn:microsoft.com/office/officeart/2008/layout/LinedList"/>
    <dgm:cxn modelId="{D273DC14-C1E6-4C27-A6D5-643F2899E4BD}" type="presParOf" srcId="{2CB3B7BD-A14F-4E99-B1F2-22E0F6DDB78F}" destId="{203DCD5A-ABDA-4BF4-8950-61F29DD25EE0}" srcOrd="0" destOrd="0" presId="urn:microsoft.com/office/officeart/2008/layout/LinedList"/>
    <dgm:cxn modelId="{BDD064D3-E714-49CB-924C-1429B6CE61FD}" type="presParOf" srcId="{2CB3B7BD-A14F-4E99-B1F2-22E0F6DDB78F}" destId="{A9FFE163-319A-4D4F-A6DE-DEBF4320E272}" srcOrd="1" destOrd="0" presId="urn:microsoft.com/office/officeart/2008/layout/LinedList"/>
    <dgm:cxn modelId="{FE06AF3F-CB32-467A-BE2A-9B65DCB4D861}" type="presParOf" srcId="{8E95BD54-9D03-40FB-A382-81F32FB50CF1}" destId="{78BB656B-A8E5-4AFA-A3FE-D14A91E7F85C}" srcOrd="8" destOrd="0" presId="urn:microsoft.com/office/officeart/2008/layout/LinedList"/>
    <dgm:cxn modelId="{F4D48045-8861-402B-B055-72DD722C24A4}" type="presParOf" srcId="{8E95BD54-9D03-40FB-A382-81F32FB50CF1}" destId="{42F71397-E67B-4DE7-81FA-46AABFC82B98}" srcOrd="9" destOrd="0" presId="urn:microsoft.com/office/officeart/2008/layout/LinedList"/>
    <dgm:cxn modelId="{5F8612A7-1998-4206-A603-6224293EBD57}" type="presParOf" srcId="{42F71397-E67B-4DE7-81FA-46AABFC82B98}" destId="{7B2EA56F-422D-4D23-9C86-017B24A46A36}" srcOrd="0" destOrd="0" presId="urn:microsoft.com/office/officeart/2008/layout/LinedList"/>
    <dgm:cxn modelId="{BD51CD22-53D2-4EBB-AB13-E4F49A82B92E}" type="presParOf" srcId="{42F71397-E67B-4DE7-81FA-46AABFC82B98}" destId="{94F52B82-B38F-485A-B922-C38F1C8066DD}" srcOrd="1" destOrd="0" presId="urn:microsoft.com/office/officeart/2008/layout/LinedList"/>
    <dgm:cxn modelId="{186A8289-F394-4DF3-BABC-27505F5BB8BE}" type="presParOf" srcId="{8E95BD54-9D03-40FB-A382-81F32FB50CF1}" destId="{5342AFEC-ADE4-43B4-91CC-9702F566D9FC}" srcOrd="10" destOrd="0" presId="urn:microsoft.com/office/officeart/2008/layout/LinedList"/>
    <dgm:cxn modelId="{F30D43F2-9C82-4758-92C7-B399C1E6ED97}" type="presParOf" srcId="{8E95BD54-9D03-40FB-A382-81F32FB50CF1}" destId="{BCB76FB1-4E4F-4461-9D2F-B5481608968D}" srcOrd="11" destOrd="0" presId="urn:microsoft.com/office/officeart/2008/layout/LinedList"/>
    <dgm:cxn modelId="{C7BD58CD-2A41-4104-8423-6841B57025F3}" type="presParOf" srcId="{BCB76FB1-4E4F-4461-9D2F-B5481608968D}" destId="{A726C13B-A473-411A-842E-339CCB5F7091}" srcOrd="0" destOrd="0" presId="urn:microsoft.com/office/officeart/2008/layout/LinedList"/>
    <dgm:cxn modelId="{0F822A13-1401-40EF-8618-D4B768DF0B08}" type="presParOf" srcId="{BCB76FB1-4E4F-4461-9D2F-B5481608968D}" destId="{A095A2AE-A917-4AFB-B118-DA6D67579A16}" srcOrd="1" destOrd="0" presId="urn:microsoft.com/office/officeart/2008/layout/LinedList"/>
    <dgm:cxn modelId="{3DD1C6B9-746C-4501-AFD8-855EAF8F5556}" type="presParOf" srcId="{8E95BD54-9D03-40FB-A382-81F32FB50CF1}" destId="{656C7350-70DD-4AF0-BD20-9C20E5872530}" srcOrd="12" destOrd="0" presId="urn:microsoft.com/office/officeart/2008/layout/LinedList"/>
    <dgm:cxn modelId="{1394224E-439B-44CB-B90B-B1F1BF2F47F7}" type="presParOf" srcId="{8E95BD54-9D03-40FB-A382-81F32FB50CF1}" destId="{B73AF5AF-ED11-4C54-A91B-65D7001DE8C1}" srcOrd="13" destOrd="0" presId="urn:microsoft.com/office/officeart/2008/layout/LinedList"/>
    <dgm:cxn modelId="{08C20124-89FD-4ACE-A93F-32A81397DE79}" type="presParOf" srcId="{B73AF5AF-ED11-4C54-A91B-65D7001DE8C1}" destId="{6D6FC01E-EE45-412A-AD12-7E7948E7A35A}" srcOrd="0" destOrd="0" presId="urn:microsoft.com/office/officeart/2008/layout/LinedList"/>
    <dgm:cxn modelId="{10D2CBB8-D552-46CA-85D4-7397401499AA}" type="presParOf" srcId="{B73AF5AF-ED11-4C54-A91B-65D7001DE8C1}" destId="{FA2F22D4-C958-4026-9DBC-37FF6CB0D74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1E626F-9F3E-4167-B432-BF398B3152C2}"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185CD1DD-953E-4F82-B261-2A828F2B9899}">
      <dgm:prSet/>
      <dgm:spPr/>
      <dgm:t>
        <a:bodyPr/>
        <a:lstStyle/>
        <a:p>
          <a:r>
            <a:rPr lang="en-US"/>
            <a:t>القسم الاخير</a:t>
          </a:r>
        </a:p>
      </dgm:t>
    </dgm:pt>
    <dgm:pt modelId="{B9BE061C-CB23-437F-951C-440A54693228}" type="parTrans" cxnId="{3889F7F7-062B-4214-962D-0A47C8DAD4BC}">
      <dgm:prSet/>
      <dgm:spPr/>
      <dgm:t>
        <a:bodyPr/>
        <a:lstStyle/>
        <a:p>
          <a:endParaRPr lang="en-US"/>
        </a:p>
      </dgm:t>
    </dgm:pt>
    <dgm:pt modelId="{F86D8DE3-5F49-4615-B4D1-B09E44B8C74D}" type="sibTrans" cxnId="{3889F7F7-062B-4214-962D-0A47C8DAD4BC}">
      <dgm:prSet/>
      <dgm:spPr/>
      <dgm:t>
        <a:bodyPr/>
        <a:lstStyle/>
        <a:p>
          <a:endParaRPr lang="en-US"/>
        </a:p>
      </dgm:t>
    </dgm:pt>
    <dgm:pt modelId="{C5D727E5-4093-44A2-A2F6-22CF90AC6F8F}">
      <dgm:prSet/>
      <dgm:spPr/>
      <dgm:t>
        <a:bodyPr/>
        <a:lstStyle/>
        <a:p>
          <a:r>
            <a:rPr lang="en-US"/>
            <a:t>تلخيص الغرض </a:t>
          </a:r>
        </a:p>
      </dgm:t>
    </dgm:pt>
    <dgm:pt modelId="{8C43A9B9-C93A-4E72-A60B-DEFAF7A5DA80}" type="parTrans" cxnId="{547EE2D7-4331-4B80-8B98-2D407157C1A5}">
      <dgm:prSet/>
      <dgm:spPr/>
      <dgm:t>
        <a:bodyPr/>
        <a:lstStyle/>
        <a:p>
          <a:endParaRPr lang="en-US"/>
        </a:p>
      </dgm:t>
    </dgm:pt>
    <dgm:pt modelId="{7AC2C011-84A2-48F4-85EE-A42AEAA1962C}" type="sibTrans" cxnId="{547EE2D7-4331-4B80-8B98-2D407157C1A5}">
      <dgm:prSet/>
      <dgm:spPr/>
      <dgm:t>
        <a:bodyPr/>
        <a:lstStyle/>
        <a:p>
          <a:endParaRPr lang="en-US"/>
        </a:p>
      </dgm:t>
    </dgm:pt>
    <dgm:pt modelId="{5118A73B-CF9F-48BC-8C0F-CB4FA72E09D6}">
      <dgm:prSet/>
      <dgm:spPr/>
      <dgm:t>
        <a:bodyPr/>
        <a:lstStyle/>
        <a:p>
          <a:r>
            <a:rPr lang="en-US"/>
            <a:t>يعد التنبؤ في التدفق النقدي  اداه تخطيط  مهمه اخرى فوضع التنبؤات يمكن الشركه من التخطيط النجاح لانه يمكن ان يساعد  في التنبؤ بما اذا كان الموارد الماليه ستكون متاحه لانتاج سلع او خدمات </a:t>
          </a:r>
        </a:p>
      </dgm:t>
    </dgm:pt>
    <dgm:pt modelId="{E710F670-C019-4CB7-9847-93B80E4FC716}" type="parTrans" cxnId="{C804B798-B520-4740-94D5-B38DD881F079}">
      <dgm:prSet/>
      <dgm:spPr/>
      <dgm:t>
        <a:bodyPr/>
        <a:lstStyle/>
        <a:p>
          <a:endParaRPr lang="en-US"/>
        </a:p>
      </dgm:t>
    </dgm:pt>
    <dgm:pt modelId="{BA284346-7419-4D51-802D-5FAD6EEC80CC}" type="sibTrans" cxnId="{C804B798-B520-4740-94D5-B38DD881F079}">
      <dgm:prSet/>
      <dgm:spPr/>
      <dgm:t>
        <a:bodyPr/>
        <a:lstStyle/>
        <a:p>
          <a:endParaRPr lang="en-US"/>
        </a:p>
      </dgm:t>
    </dgm:pt>
    <dgm:pt modelId="{9A34F64C-8A17-4BCF-8870-104378DB2D69}" type="pres">
      <dgm:prSet presAssocID="{E61E626F-9F3E-4167-B432-BF398B3152C2}" presName="vert0" presStyleCnt="0">
        <dgm:presLayoutVars>
          <dgm:dir/>
          <dgm:animOne val="branch"/>
          <dgm:animLvl val="lvl"/>
        </dgm:presLayoutVars>
      </dgm:prSet>
      <dgm:spPr/>
    </dgm:pt>
    <dgm:pt modelId="{5F25768A-DE0B-4F6A-B12B-2D29E6729471}" type="pres">
      <dgm:prSet presAssocID="{185CD1DD-953E-4F82-B261-2A828F2B9899}" presName="thickLine" presStyleLbl="alignNode1" presStyleIdx="0" presStyleCnt="3"/>
      <dgm:spPr/>
    </dgm:pt>
    <dgm:pt modelId="{526F2C5C-82D7-4170-B845-CD1543EAA5D5}" type="pres">
      <dgm:prSet presAssocID="{185CD1DD-953E-4F82-B261-2A828F2B9899}" presName="horz1" presStyleCnt="0"/>
      <dgm:spPr/>
    </dgm:pt>
    <dgm:pt modelId="{F1EE1B9F-0D74-428D-875F-186758DFD478}" type="pres">
      <dgm:prSet presAssocID="{185CD1DD-953E-4F82-B261-2A828F2B9899}" presName="tx1" presStyleLbl="revTx" presStyleIdx="0" presStyleCnt="3"/>
      <dgm:spPr/>
    </dgm:pt>
    <dgm:pt modelId="{A68794FA-8628-4FBF-8455-B5E5BD1BC054}" type="pres">
      <dgm:prSet presAssocID="{185CD1DD-953E-4F82-B261-2A828F2B9899}" presName="vert1" presStyleCnt="0"/>
      <dgm:spPr/>
    </dgm:pt>
    <dgm:pt modelId="{2FBC3DEB-63B8-40BE-8FFB-E8F5699028D7}" type="pres">
      <dgm:prSet presAssocID="{C5D727E5-4093-44A2-A2F6-22CF90AC6F8F}" presName="thickLine" presStyleLbl="alignNode1" presStyleIdx="1" presStyleCnt="3"/>
      <dgm:spPr/>
    </dgm:pt>
    <dgm:pt modelId="{749B1BA2-35FE-4449-A4C3-6CDD26004762}" type="pres">
      <dgm:prSet presAssocID="{C5D727E5-4093-44A2-A2F6-22CF90AC6F8F}" presName="horz1" presStyleCnt="0"/>
      <dgm:spPr/>
    </dgm:pt>
    <dgm:pt modelId="{A341C3FE-CBF0-4BBB-BA2D-27C944537343}" type="pres">
      <dgm:prSet presAssocID="{C5D727E5-4093-44A2-A2F6-22CF90AC6F8F}" presName="tx1" presStyleLbl="revTx" presStyleIdx="1" presStyleCnt="3"/>
      <dgm:spPr/>
    </dgm:pt>
    <dgm:pt modelId="{4C33BD37-69B3-493D-8A6C-C9219973BB6C}" type="pres">
      <dgm:prSet presAssocID="{C5D727E5-4093-44A2-A2F6-22CF90AC6F8F}" presName="vert1" presStyleCnt="0"/>
      <dgm:spPr/>
    </dgm:pt>
    <dgm:pt modelId="{F4704F98-5739-4A42-8439-18ED0DC5AFB7}" type="pres">
      <dgm:prSet presAssocID="{5118A73B-CF9F-48BC-8C0F-CB4FA72E09D6}" presName="thickLine" presStyleLbl="alignNode1" presStyleIdx="2" presStyleCnt="3"/>
      <dgm:spPr/>
    </dgm:pt>
    <dgm:pt modelId="{B227016E-E771-4234-8C70-1B4DF239661C}" type="pres">
      <dgm:prSet presAssocID="{5118A73B-CF9F-48BC-8C0F-CB4FA72E09D6}" presName="horz1" presStyleCnt="0"/>
      <dgm:spPr/>
    </dgm:pt>
    <dgm:pt modelId="{B44F3A4A-63D7-40C7-8F19-54852B4A0E61}" type="pres">
      <dgm:prSet presAssocID="{5118A73B-CF9F-48BC-8C0F-CB4FA72E09D6}" presName="tx1" presStyleLbl="revTx" presStyleIdx="2" presStyleCnt="3"/>
      <dgm:spPr/>
    </dgm:pt>
    <dgm:pt modelId="{FD516EB3-3A73-4F9B-BD9D-5EA45D055BB7}" type="pres">
      <dgm:prSet presAssocID="{5118A73B-CF9F-48BC-8C0F-CB4FA72E09D6}" presName="vert1" presStyleCnt="0"/>
      <dgm:spPr/>
    </dgm:pt>
  </dgm:ptLst>
  <dgm:cxnLst>
    <dgm:cxn modelId="{98C53A06-13C3-46F9-BCAF-CFF1176FF9D0}" type="presOf" srcId="{C5D727E5-4093-44A2-A2F6-22CF90AC6F8F}" destId="{A341C3FE-CBF0-4BBB-BA2D-27C944537343}" srcOrd="0" destOrd="0" presId="urn:microsoft.com/office/officeart/2008/layout/LinedList"/>
    <dgm:cxn modelId="{BE3A9A92-68F5-4183-92DD-97D367F42A9D}" type="presOf" srcId="{E61E626F-9F3E-4167-B432-BF398B3152C2}" destId="{9A34F64C-8A17-4BCF-8870-104378DB2D69}" srcOrd="0" destOrd="0" presId="urn:microsoft.com/office/officeart/2008/layout/LinedList"/>
    <dgm:cxn modelId="{C804B798-B520-4740-94D5-B38DD881F079}" srcId="{E61E626F-9F3E-4167-B432-BF398B3152C2}" destId="{5118A73B-CF9F-48BC-8C0F-CB4FA72E09D6}" srcOrd="2" destOrd="0" parTransId="{E710F670-C019-4CB7-9847-93B80E4FC716}" sibTransId="{BA284346-7419-4D51-802D-5FAD6EEC80CC}"/>
    <dgm:cxn modelId="{547EE2D7-4331-4B80-8B98-2D407157C1A5}" srcId="{E61E626F-9F3E-4167-B432-BF398B3152C2}" destId="{C5D727E5-4093-44A2-A2F6-22CF90AC6F8F}" srcOrd="1" destOrd="0" parTransId="{8C43A9B9-C93A-4E72-A60B-DEFAF7A5DA80}" sibTransId="{7AC2C011-84A2-48F4-85EE-A42AEAA1962C}"/>
    <dgm:cxn modelId="{12C393F1-7F67-4A3C-93BC-882F9C8172D9}" type="presOf" srcId="{5118A73B-CF9F-48BC-8C0F-CB4FA72E09D6}" destId="{B44F3A4A-63D7-40C7-8F19-54852B4A0E61}" srcOrd="0" destOrd="0" presId="urn:microsoft.com/office/officeart/2008/layout/LinedList"/>
    <dgm:cxn modelId="{3889F7F7-062B-4214-962D-0A47C8DAD4BC}" srcId="{E61E626F-9F3E-4167-B432-BF398B3152C2}" destId="{185CD1DD-953E-4F82-B261-2A828F2B9899}" srcOrd="0" destOrd="0" parTransId="{B9BE061C-CB23-437F-951C-440A54693228}" sibTransId="{F86D8DE3-5F49-4615-B4D1-B09E44B8C74D}"/>
    <dgm:cxn modelId="{A74237FA-36BF-4DFB-96D0-C21F4555987E}" type="presOf" srcId="{185CD1DD-953E-4F82-B261-2A828F2B9899}" destId="{F1EE1B9F-0D74-428D-875F-186758DFD478}" srcOrd="0" destOrd="0" presId="urn:microsoft.com/office/officeart/2008/layout/LinedList"/>
    <dgm:cxn modelId="{970B7B20-660E-48E7-B4D5-622D8BFF7F4C}" type="presParOf" srcId="{9A34F64C-8A17-4BCF-8870-104378DB2D69}" destId="{5F25768A-DE0B-4F6A-B12B-2D29E6729471}" srcOrd="0" destOrd="0" presId="urn:microsoft.com/office/officeart/2008/layout/LinedList"/>
    <dgm:cxn modelId="{C8E051BD-4E7E-456E-ADB5-11C9D315584A}" type="presParOf" srcId="{9A34F64C-8A17-4BCF-8870-104378DB2D69}" destId="{526F2C5C-82D7-4170-B845-CD1543EAA5D5}" srcOrd="1" destOrd="0" presId="urn:microsoft.com/office/officeart/2008/layout/LinedList"/>
    <dgm:cxn modelId="{332E224E-C553-4F11-87FD-B86ED5BF5017}" type="presParOf" srcId="{526F2C5C-82D7-4170-B845-CD1543EAA5D5}" destId="{F1EE1B9F-0D74-428D-875F-186758DFD478}" srcOrd="0" destOrd="0" presId="urn:microsoft.com/office/officeart/2008/layout/LinedList"/>
    <dgm:cxn modelId="{C2EC945F-1C4D-40DB-A206-95464A655A13}" type="presParOf" srcId="{526F2C5C-82D7-4170-B845-CD1543EAA5D5}" destId="{A68794FA-8628-4FBF-8455-B5E5BD1BC054}" srcOrd="1" destOrd="0" presId="urn:microsoft.com/office/officeart/2008/layout/LinedList"/>
    <dgm:cxn modelId="{381C7780-97FC-4B97-9D2C-F07AE9DC3DC9}" type="presParOf" srcId="{9A34F64C-8A17-4BCF-8870-104378DB2D69}" destId="{2FBC3DEB-63B8-40BE-8FFB-E8F5699028D7}" srcOrd="2" destOrd="0" presId="urn:microsoft.com/office/officeart/2008/layout/LinedList"/>
    <dgm:cxn modelId="{EB96284C-A118-4D5C-9888-5F7719EC63F1}" type="presParOf" srcId="{9A34F64C-8A17-4BCF-8870-104378DB2D69}" destId="{749B1BA2-35FE-4449-A4C3-6CDD26004762}" srcOrd="3" destOrd="0" presId="urn:microsoft.com/office/officeart/2008/layout/LinedList"/>
    <dgm:cxn modelId="{FE13AA64-A3D0-4749-91D8-4E406AEED0F6}" type="presParOf" srcId="{749B1BA2-35FE-4449-A4C3-6CDD26004762}" destId="{A341C3FE-CBF0-4BBB-BA2D-27C944537343}" srcOrd="0" destOrd="0" presId="urn:microsoft.com/office/officeart/2008/layout/LinedList"/>
    <dgm:cxn modelId="{B6D7DAE6-9294-49E3-8167-B7F24A5DE361}" type="presParOf" srcId="{749B1BA2-35FE-4449-A4C3-6CDD26004762}" destId="{4C33BD37-69B3-493D-8A6C-C9219973BB6C}" srcOrd="1" destOrd="0" presId="urn:microsoft.com/office/officeart/2008/layout/LinedList"/>
    <dgm:cxn modelId="{C2699E66-01EC-4D55-A7B0-36D69474DF59}" type="presParOf" srcId="{9A34F64C-8A17-4BCF-8870-104378DB2D69}" destId="{F4704F98-5739-4A42-8439-18ED0DC5AFB7}" srcOrd="4" destOrd="0" presId="urn:microsoft.com/office/officeart/2008/layout/LinedList"/>
    <dgm:cxn modelId="{731358B2-6FF7-424A-ABDB-0D33967A1ECC}" type="presParOf" srcId="{9A34F64C-8A17-4BCF-8870-104378DB2D69}" destId="{B227016E-E771-4234-8C70-1B4DF239661C}" srcOrd="5" destOrd="0" presId="urn:microsoft.com/office/officeart/2008/layout/LinedList"/>
    <dgm:cxn modelId="{D611C6BB-6C6C-4C12-B6CC-C101AF2C5E85}" type="presParOf" srcId="{B227016E-E771-4234-8C70-1B4DF239661C}" destId="{B44F3A4A-63D7-40C7-8F19-54852B4A0E61}" srcOrd="0" destOrd="0" presId="urn:microsoft.com/office/officeart/2008/layout/LinedList"/>
    <dgm:cxn modelId="{84588E0A-6FA2-49E2-8559-CE2EED9B96E5}" type="presParOf" srcId="{B227016E-E771-4234-8C70-1B4DF239661C}" destId="{FD516EB3-3A73-4F9B-BD9D-5EA45D055B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BA1B42-9380-449C-A6A6-E15074F4EBB0}"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142C7712-5E7E-4A29-8227-5908F05988F6}">
      <dgm:prSet/>
      <dgm:spPr/>
      <dgm:t>
        <a:bodyPr/>
        <a:lstStyle/>
        <a:p>
          <a:r>
            <a:rPr lang="en-US" b="1"/>
            <a:t>عندما تقوم بتحليل تنبؤات في التدفق النقدي  فان الرقم الاكثر اهميه هو الرصيد الختامي </a:t>
          </a:r>
          <a:endParaRPr lang="en-US"/>
        </a:p>
      </dgm:t>
    </dgm:pt>
    <dgm:pt modelId="{A4EA3C8D-F3BD-473B-9891-7B58A6F4FFB2}" type="parTrans" cxnId="{5402E046-C541-4DFF-AF48-FABB44FE01C8}">
      <dgm:prSet/>
      <dgm:spPr/>
      <dgm:t>
        <a:bodyPr/>
        <a:lstStyle/>
        <a:p>
          <a:endParaRPr lang="en-US"/>
        </a:p>
      </dgm:t>
    </dgm:pt>
    <dgm:pt modelId="{DA6F7265-CC9E-4390-AE38-196A84CA5CF0}" type="sibTrans" cxnId="{5402E046-C541-4DFF-AF48-FABB44FE01C8}">
      <dgm:prSet/>
      <dgm:spPr/>
      <dgm:t>
        <a:bodyPr/>
        <a:lstStyle/>
        <a:p>
          <a:endParaRPr lang="en-US"/>
        </a:p>
      </dgm:t>
    </dgm:pt>
    <dgm:pt modelId="{9EB004C5-4F47-45FE-88A7-4EFEFE84D28C}">
      <dgm:prSet/>
      <dgm:spPr/>
      <dgm:t>
        <a:bodyPr/>
        <a:lstStyle/>
        <a:p>
          <a:r>
            <a:rPr lang="en-US" b="1"/>
            <a:t>.الرقم اليجابي  يعني  ان الشركه  يمكنها  دفع  فواتيرها  ومواصله العمل </a:t>
          </a:r>
          <a:endParaRPr lang="en-US"/>
        </a:p>
      </dgm:t>
    </dgm:pt>
    <dgm:pt modelId="{7EB0AA41-704C-41DE-A6F5-D264E09FAF3A}" type="parTrans" cxnId="{FFDAFFFB-ED9F-43BD-85FF-5F640A39A4F4}">
      <dgm:prSet/>
      <dgm:spPr/>
      <dgm:t>
        <a:bodyPr/>
        <a:lstStyle/>
        <a:p>
          <a:endParaRPr lang="en-US"/>
        </a:p>
      </dgm:t>
    </dgm:pt>
    <dgm:pt modelId="{ED1993F6-5A24-4C75-AF8E-F130871E942E}" type="sibTrans" cxnId="{FFDAFFFB-ED9F-43BD-85FF-5F640A39A4F4}">
      <dgm:prSet/>
      <dgm:spPr/>
      <dgm:t>
        <a:bodyPr/>
        <a:lstStyle/>
        <a:p>
          <a:endParaRPr lang="en-US"/>
        </a:p>
      </dgm:t>
    </dgm:pt>
    <dgm:pt modelId="{A2023340-8581-48C2-B280-3144B91715F5}">
      <dgm:prSet/>
      <dgm:spPr/>
      <dgm:t>
        <a:bodyPr/>
        <a:lstStyle/>
        <a:p>
          <a:r>
            <a:rPr lang="en-US"/>
            <a:t>.الرقم السلبي يعني انه قد يتعين اقتراض الموال </a:t>
          </a:r>
        </a:p>
      </dgm:t>
    </dgm:pt>
    <dgm:pt modelId="{19168C2F-C89C-4A84-A811-B854B6E99E42}" type="parTrans" cxnId="{EF97BC86-F715-43E4-9774-9A4EBFE2E87F}">
      <dgm:prSet/>
      <dgm:spPr/>
      <dgm:t>
        <a:bodyPr/>
        <a:lstStyle/>
        <a:p>
          <a:endParaRPr lang="en-US"/>
        </a:p>
      </dgm:t>
    </dgm:pt>
    <dgm:pt modelId="{1CB3E00E-1D87-4677-B45C-0A06D1616B51}" type="sibTrans" cxnId="{EF97BC86-F715-43E4-9774-9A4EBFE2E87F}">
      <dgm:prSet/>
      <dgm:spPr/>
      <dgm:t>
        <a:bodyPr/>
        <a:lstStyle/>
        <a:p>
          <a:endParaRPr lang="en-US"/>
        </a:p>
      </dgm:t>
    </dgm:pt>
    <dgm:pt modelId="{81EE9816-54CC-49B5-8B5D-22D57CAAED81}" type="pres">
      <dgm:prSet presAssocID="{2CBA1B42-9380-449C-A6A6-E15074F4EBB0}" presName="vert0" presStyleCnt="0">
        <dgm:presLayoutVars>
          <dgm:dir/>
          <dgm:animOne val="branch"/>
          <dgm:animLvl val="lvl"/>
        </dgm:presLayoutVars>
      </dgm:prSet>
      <dgm:spPr/>
    </dgm:pt>
    <dgm:pt modelId="{C9EBFD3B-B947-4CD4-8A98-1092115C76DA}" type="pres">
      <dgm:prSet presAssocID="{142C7712-5E7E-4A29-8227-5908F05988F6}" presName="thickLine" presStyleLbl="alignNode1" presStyleIdx="0" presStyleCnt="3"/>
      <dgm:spPr/>
    </dgm:pt>
    <dgm:pt modelId="{FE6A36D1-547F-491B-8BBE-3B0ACDC16AAF}" type="pres">
      <dgm:prSet presAssocID="{142C7712-5E7E-4A29-8227-5908F05988F6}" presName="horz1" presStyleCnt="0"/>
      <dgm:spPr/>
    </dgm:pt>
    <dgm:pt modelId="{B1B3D7B2-A6A6-40E3-8787-2D1AD73021AD}" type="pres">
      <dgm:prSet presAssocID="{142C7712-5E7E-4A29-8227-5908F05988F6}" presName="tx1" presStyleLbl="revTx" presStyleIdx="0" presStyleCnt="3"/>
      <dgm:spPr/>
    </dgm:pt>
    <dgm:pt modelId="{0CA4ADE3-8BA2-4011-823C-1CBDCDC8F2AA}" type="pres">
      <dgm:prSet presAssocID="{142C7712-5E7E-4A29-8227-5908F05988F6}" presName="vert1" presStyleCnt="0"/>
      <dgm:spPr/>
    </dgm:pt>
    <dgm:pt modelId="{A651880A-2F82-4C50-96D3-B8F759EF3BEE}" type="pres">
      <dgm:prSet presAssocID="{9EB004C5-4F47-45FE-88A7-4EFEFE84D28C}" presName="thickLine" presStyleLbl="alignNode1" presStyleIdx="1" presStyleCnt="3"/>
      <dgm:spPr/>
    </dgm:pt>
    <dgm:pt modelId="{95A532CC-EF85-4967-B0AB-6063FD0CD830}" type="pres">
      <dgm:prSet presAssocID="{9EB004C5-4F47-45FE-88A7-4EFEFE84D28C}" presName="horz1" presStyleCnt="0"/>
      <dgm:spPr/>
    </dgm:pt>
    <dgm:pt modelId="{1C877392-AB13-463F-9338-B491C090CED8}" type="pres">
      <dgm:prSet presAssocID="{9EB004C5-4F47-45FE-88A7-4EFEFE84D28C}" presName="tx1" presStyleLbl="revTx" presStyleIdx="1" presStyleCnt="3"/>
      <dgm:spPr/>
    </dgm:pt>
    <dgm:pt modelId="{0D61DA62-F78B-4CEC-9E03-C0A41E4D97C4}" type="pres">
      <dgm:prSet presAssocID="{9EB004C5-4F47-45FE-88A7-4EFEFE84D28C}" presName="vert1" presStyleCnt="0"/>
      <dgm:spPr/>
    </dgm:pt>
    <dgm:pt modelId="{B730E29C-2F41-451B-9314-B66177E273D6}" type="pres">
      <dgm:prSet presAssocID="{A2023340-8581-48C2-B280-3144B91715F5}" presName="thickLine" presStyleLbl="alignNode1" presStyleIdx="2" presStyleCnt="3"/>
      <dgm:spPr/>
    </dgm:pt>
    <dgm:pt modelId="{EBC192FD-B62A-4D7C-8663-636DDBAEF52B}" type="pres">
      <dgm:prSet presAssocID="{A2023340-8581-48C2-B280-3144B91715F5}" presName="horz1" presStyleCnt="0"/>
      <dgm:spPr/>
    </dgm:pt>
    <dgm:pt modelId="{BFE38E37-C4AE-48FB-873D-FF13334240F1}" type="pres">
      <dgm:prSet presAssocID="{A2023340-8581-48C2-B280-3144B91715F5}" presName="tx1" presStyleLbl="revTx" presStyleIdx="2" presStyleCnt="3"/>
      <dgm:spPr/>
    </dgm:pt>
    <dgm:pt modelId="{E9652E72-4B98-4245-81F3-51F9A82C098E}" type="pres">
      <dgm:prSet presAssocID="{A2023340-8581-48C2-B280-3144B91715F5}" presName="vert1" presStyleCnt="0"/>
      <dgm:spPr/>
    </dgm:pt>
  </dgm:ptLst>
  <dgm:cxnLst>
    <dgm:cxn modelId="{5402E046-C541-4DFF-AF48-FABB44FE01C8}" srcId="{2CBA1B42-9380-449C-A6A6-E15074F4EBB0}" destId="{142C7712-5E7E-4A29-8227-5908F05988F6}" srcOrd="0" destOrd="0" parTransId="{A4EA3C8D-F3BD-473B-9891-7B58A6F4FFB2}" sibTransId="{DA6F7265-CC9E-4390-AE38-196A84CA5CF0}"/>
    <dgm:cxn modelId="{A7FCD950-53DC-4710-9853-05530BF6A894}" type="presOf" srcId="{9EB004C5-4F47-45FE-88A7-4EFEFE84D28C}" destId="{1C877392-AB13-463F-9338-B491C090CED8}" srcOrd="0" destOrd="0" presId="urn:microsoft.com/office/officeart/2008/layout/LinedList"/>
    <dgm:cxn modelId="{EF97BC86-F715-43E4-9774-9A4EBFE2E87F}" srcId="{2CBA1B42-9380-449C-A6A6-E15074F4EBB0}" destId="{A2023340-8581-48C2-B280-3144B91715F5}" srcOrd="2" destOrd="0" parTransId="{19168C2F-C89C-4A84-A811-B854B6E99E42}" sibTransId="{1CB3E00E-1D87-4677-B45C-0A06D1616B51}"/>
    <dgm:cxn modelId="{458AEE8B-A9A3-4B01-B4EF-B01870C765AC}" type="presOf" srcId="{A2023340-8581-48C2-B280-3144B91715F5}" destId="{BFE38E37-C4AE-48FB-873D-FF13334240F1}" srcOrd="0" destOrd="0" presId="urn:microsoft.com/office/officeart/2008/layout/LinedList"/>
    <dgm:cxn modelId="{EF81ED9A-DE82-483C-A70B-C8DA4CC7D26E}" type="presOf" srcId="{2CBA1B42-9380-449C-A6A6-E15074F4EBB0}" destId="{81EE9816-54CC-49B5-8B5D-22D57CAAED81}" srcOrd="0" destOrd="0" presId="urn:microsoft.com/office/officeart/2008/layout/LinedList"/>
    <dgm:cxn modelId="{958950E6-1BE9-4748-BA6B-86575B0F92BD}" type="presOf" srcId="{142C7712-5E7E-4A29-8227-5908F05988F6}" destId="{B1B3D7B2-A6A6-40E3-8787-2D1AD73021AD}" srcOrd="0" destOrd="0" presId="urn:microsoft.com/office/officeart/2008/layout/LinedList"/>
    <dgm:cxn modelId="{FFDAFFFB-ED9F-43BD-85FF-5F640A39A4F4}" srcId="{2CBA1B42-9380-449C-A6A6-E15074F4EBB0}" destId="{9EB004C5-4F47-45FE-88A7-4EFEFE84D28C}" srcOrd="1" destOrd="0" parTransId="{7EB0AA41-704C-41DE-A6F5-D264E09FAF3A}" sibTransId="{ED1993F6-5A24-4C75-AF8E-F130871E942E}"/>
    <dgm:cxn modelId="{7180823F-0464-4379-AD1C-35550B9431D3}" type="presParOf" srcId="{81EE9816-54CC-49B5-8B5D-22D57CAAED81}" destId="{C9EBFD3B-B947-4CD4-8A98-1092115C76DA}" srcOrd="0" destOrd="0" presId="urn:microsoft.com/office/officeart/2008/layout/LinedList"/>
    <dgm:cxn modelId="{373B7560-9BBF-4906-8DD5-9E0DB135BA62}" type="presParOf" srcId="{81EE9816-54CC-49B5-8B5D-22D57CAAED81}" destId="{FE6A36D1-547F-491B-8BBE-3B0ACDC16AAF}" srcOrd="1" destOrd="0" presId="urn:microsoft.com/office/officeart/2008/layout/LinedList"/>
    <dgm:cxn modelId="{262AB6BF-5892-436F-9528-2F454E1859B9}" type="presParOf" srcId="{FE6A36D1-547F-491B-8BBE-3B0ACDC16AAF}" destId="{B1B3D7B2-A6A6-40E3-8787-2D1AD73021AD}" srcOrd="0" destOrd="0" presId="urn:microsoft.com/office/officeart/2008/layout/LinedList"/>
    <dgm:cxn modelId="{984F389F-C632-4EF8-A149-6AC359F43AAB}" type="presParOf" srcId="{FE6A36D1-547F-491B-8BBE-3B0ACDC16AAF}" destId="{0CA4ADE3-8BA2-4011-823C-1CBDCDC8F2AA}" srcOrd="1" destOrd="0" presId="urn:microsoft.com/office/officeart/2008/layout/LinedList"/>
    <dgm:cxn modelId="{4D2D6F2B-D59F-4B08-B42C-158D277369AD}" type="presParOf" srcId="{81EE9816-54CC-49B5-8B5D-22D57CAAED81}" destId="{A651880A-2F82-4C50-96D3-B8F759EF3BEE}" srcOrd="2" destOrd="0" presId="urn:microsoft.com/office/officeart/2008/layout/LinedList"/>
    <dgm:cxn modelId="{F041DA9B-9386-40BB-916A-C5AA29C80040}" type="presParOf" srcId="{81EE9816-54CC-49B5-8B5D-22D57CAAED81}" destId="{95A532CC-EF85-4967-B0AB-6063FD0CD830}" srcOrd="3" destOrd="0" presId="urn:microsoft.com/office/officeart/2008/layout/LinedList"/>
    <dgm:cxn modelId="{ED6AF08A-ED78-4D9A-8DBA-362F0C08785E}" type="presParOf" srcId="{95A532CC-EF85-4967-B0AB-6063FD0CD830}" destId="{1C877392-AB13-463F-9338-B491C090CED8}" srcOrd="0" destOrd="0" presId="urn:microsoft.com/office/officeart/2008/layout/LinedList"/>
    <dgm:cxn modelId="{5C5D412C-17E2-4911-8329-60BB4A4AE1E2}" type="presParOf" srcId="{95A532CC-EF85-4967-B0AB-6063FD0CD830}" destId="{0D61DA62-F78B-4CEC-9E03-C0A41E4D97C4}" srcOrd="1" destOrd="0" presId="urn:microsoft.com/office/officeart/2008/layout/LinedList"/>
    <dgm:cxn modelId="{58A048AA-16AB-43BD-B217-428AAA2BEEFD}" type="presParOf" srcId="{81EE9816-54CC-49B5-8B5D-22D57CAAED81}" destId="{B730E29C-2F41-451B-9314-B66177E273D6}" srcOrd="4" destOrd="0" presId="urn:microsoft.com/office/officeart/2008/layout/LinedList"/>
    <dgm:cxn modelId="{C8B05AB3-652E-415C-B0BA-FE47DE3A0E29}" type="presParOf" srcId="{81EE9816-54CC-49B5-8B5D-22D57CAAED81}" destId="{EBC192FD-B62A-4D7C-8663-636DDBAEF52B}" srcOrd="5" destOrd="0" presId="urn:microsoft.com/office/officeart/2008/layout/LinedList"/>
    <dgm:cxn modelId="{BE36BBB9-2B57-4441-BC24-37F5C16F7D01}" type="presParOf" srcId="{EBC192FD-B62A-4D7C-8663-636DDBAEF52B}" destId="{BFE38E37-C4AE-48FB-873D-FF13334240F1}" srcOrd="0" destOrd="0" presId="urn:microsoft.com/office/officeart/2008/layout/LinedList"/>
    <dgm:cxn modelId="{A45693A0-A72D-4CA4-A61E-760DCC379CF1}" type="presParOf" srcId="{EBC192FD-B62A-4D7C-8663-636DDBAEF52B}" destId="{E9652E72-4B98-4245-81F3-51F9A82C09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DB338D-A5B2-452C-BDD0-50B2570F8C1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795C1DF-7469-4E06-A5F9-6C857C182AC4}">
      <dgm:prSet/>
      <dgm:spPr/>
      <dgm:t>
        <a:bodyPr/>
        <a:lstStyle/>
        <a:p>
          <a:r>
            <a:rPr lang="en-US"/>
            <a:t>استنتاج لتقيم استحدام نقطه التعادل</a:t>
          </a:r>
        </a:p>
      </dgm:t>
    </dgm:pt>
    <dgm:pt modelId="{993D7684-2527-487A-B3AA-64EB0893C5D9}" type="parTrans" cxnId="{09E774B5-70BE-4D97-8EDA-F5DDF9391274}">
      <dgm:prSet/>
      <dgm:spPr/>
      <dgm:t>
        <a:bodyPr/>
        <a:lstStyle/>
        <a:p>
          <a:endParaRPr lang="en-US"/>
        </a:p>
      </dgm:t>
    </dgm:pt>
    <dgm:pt modelId="{86D1A0CF-88BF-42A6-8AEF-C00607FEB82B}" type="sibTrans" cxnId="{09E774B5-70BE-4D97-8EDA-F5DDF9391274}">
      <dgm:prSet/>
      <dgm:spPr/>
      <dgm:t>
        <a:bodyPr/>
        <a:lstStyle/>
        <a:p>
          <a:endParaRPr lang="en-US"/>
        </a:p>
      </dgm:t>
    </dgm:pt>
    <dgm:pt modelId="{AF168B77-EEAE-4770-B245-1ABF44230A8E}">
      <dgm:prSet/>
      <dgm:spPr/>
      <dgm:t>
        <a:bodyPr/>
        <a:lstStyle/>
        <a:p>
          <a:r>
            <a:rPr lang="en-US"/>
            <a:t>مزايا تحليل نقطه التعادل </a:t>
          </a:r>
        </a:p>
      </dgm:t>
    </dgm:pt>
    <dgm:pt modelId="{777BA920-96BA-4B78-8F55-9B84EE35E874}" type="parTrans" cxnId="{5657DFBC-9462-4057-B5B9-C81E502E6CE8}">
      <dgm:prSet/>
      <dgm:spPr/>
      <dgm:t>
        <a:bodyPr/>
        <a:lstStyle/>
        <a:p>
          <a:endParaRPr lang="en-US"/>
        </a:p>
      </dgm:t>
    </dgm:pt>
    <dgm:pt modelId="{B09CEBC8-9095-49BA-A85E-7EA3DA47FA79}" type="sibTrans" cxnId="{5657DFBC-9462-4057-B5B9-C81E502E6CE8}">
      <dgm:prSet/>
      <dgm:spPr/>
      <dgm:t>
        <a:bodyPr/>
        <a:lstStyle/>
        <a:p>
          <a:endParaRPr lang="en-US"/>
        </a:p>
      </dgm:t>
    </dgm:pt>
    <dgm:pt modelId="{021B8F70-5605-4D90-A3DC-0B753D407DBB}">
      <dgm:prSet/>
      <dgm:spPr/>
      <dgm:t>
        <a:bodyPr/>
        <a:lstStyle/>
        <a:p>
          <a:r>
            <a:rPr lang="en-US"/>
            <a:t>كلا من التكاليف الثابته و المتغير موضحه</a:t>
          </a:r>
        </a:p>
      </dgm:t>
    </dgm:pt>
    <dgm:pt modelId="{5086D40F-E1C4-4B80-A0F7-BDF93F42400D}" type="parTrans" cxnId="{DBF9E362-2BE2-4372-BD78-A533CAA28210}">
      <dgm:prSet/>
      <dgm:spPr/>
      <dgm:t>
        <a:bodyPr/>
        <a:lstStyle/>
        <a:p>
          <a:endParaRPr lang="en-US"/>
        </a:p>
      </dgm:t>
    </dgm:pt>
    <dgm:pt modelId="{8C039D9D-A82C-47B7-81A8-B9AF47AE0541}" type="sibTrans" cxnId="{DBF9E362-2BE2-4372-BD78-A533CAA28210}">
      <dgm:prSet/>
      <dgm:spPr/>
      <dgm:t>
        <a:bodyPr/>
        <a:lstStyle/>
        <a:p>
          <a:endParaRPr lang="en-US"/>
        </a:p>
      </dgm:t>
    </dgm:pt>
    <dgm:pt modelId="{166711C2-E09D-48A5-B379-52F81C6B5E75}">
      <dgm:prSet/>
      <dgm:spPr/>
      <dgm:t>
        <a:bodyPr/>
        <a:lstStyle/>
        <a:p>
          <a:r>
            <a:rPr lang="en-US"/>
            <a:t>توضيح الايردات من المبيعات متوقعه </a:t>
          </a:r>
        </a:p>
      </dgm:t>
    </dgm:pt>
    <dgm:pt modelId="{BFF2FC31-88D1-43F3-B772-5C0E18789B48}" type="parTrans" cxnId="{3C625D69-0FB3-457B-914F-B9545AB4D16C}">
      <dgm:prSet/>
      <dgm:spPr/>
      <dgm:t>
        <a:bodyPr/>
        <a:lstStyle/>
        <a:p>
          <a:endParaRPr lang="en-US"/>
        </a:p>
      </dgm:t>
    </dgm:pt>
    <dgm:pt modelId="{7996AFD3-3D4D-4AA5-885C-6AE734145353}" type="sibTrans" cxnId="{3C625D69-0FB3-457B-914F-B9545AB4D16C}">
      <dgm:prSet/>
      <dgm:spPr/>
      <dgm:t>
        <a:bodyPr/>
        <a:lstStyle/>
        <a:p>
          <a:endParaRPr lang="en-US"/>
        </a:p>
      </dgm:t>
    </dgm:pt>
    <dgm:pt modelId="{32D77BB9-A85A-4F21-85EA-E786270B986C}">
      <dgm:prSet/>
      <dgm:spPr/>
      <dgm:t>
        <a:bodyPr/>
        <a:lstStyle/>
        <a:p>
          <a:r>
            <a:rPr lang="en-US"/>
            <a:t>هامش الامان معروف حتى يتمكن </a:t>
          </a:r>
        </a:p>
      </dgm:t>
    </dgm:pt>
    <dgm:pt modelId="{5E115D9E-B488-4EB3-AB19-C8F0BEE182AB}" type="parTrans" cxnId="{84D1A439-F8A9-4ECC-B41A-D7A78902DFA4}">
      <dgm:prSet/>
      <dgm:spPr/>
      <dgm:t>
        <a:bodyPr/>
        <a:lstStyle/>
        <a:p>
          <a:endParaRPr lang="en-US"/>
        </a:p>
      </dgm:t>
    </dgm:pt>
    <dgm:pt modelId="{845FB626-F12A-48D6-856C-BAFC0853FBF8}" type="sibTrans" cxnId="{84D1A439-F8A9-4ECC-B41A-D7A78902DFA4}">
      <dgm:prSet/>
      <dgm:spPr/>
      <dgm:t>
        <a:bodyPr/>
        <a:lstStyle/>
        <a:p>
          <a:endParaRPr lang="en-US"/>
        </a:p>
      </dgm:t>
    </dgm:pt>
    <dgm:pt modelId="{096B9E8C-4FED-4AFD-9E04-5C9A8CE1D901}">
      <dgm:prSet/>
      <dgm:spPr/>
      <dgm:t>
        <a:bodyPr/>
        <a:lstStyle/>
        <a:p>
          <a:r>
            <a:rPr lang="en-US"/>
            <a:t>المشروع من حساب المخاطره </a:t>
          </a:r>
        </a:p>
      </dgm:t>
    </dgm:pt>
    <dgm:pt modelId="{560633FD-01D3-47D8-8179-53867AB778B5}" type="parTrans" cxnId="{DDCCCB49-8CDA-4012-969A-FB9F7840B6D5}">
      <dgm:prSet/>
      <dgm:spPr/>
      <dgm:t>
        <a:bodyPr/>
        <a:lstStyle/>
        <a:p>
          <a:endParaRPr lang="en-US"/>
        </a:p>
      </dgm:t>
    </dgm:pt>
    <dgm:pt modelId="{003B2F11-6BC4-4982-99FE-1131FA3BFA03}" type="sibTrans" cxnId="{DDCCCB49-8CDA-4012-969A-FB9F7840B6D5}">
      <dgm:prSet/>
      <dgm:spPr/>
      <dgm:t>
        <a:bodyPr/>
        <a:lstStyle/>
        <a:p>
          <a:endParaRPr lang="en-US"/>
        </a:p>
      </dgm:t>
    </dgm:pt>
    <dgm:pt modelId="{8E776252-DE54-463A-A7A8-E26C41C8F858}">
      <dgm:prSet/>
      <dgm:spPr/>
      <dgm:t>
        <a:bodyPr/>
        <a:lstStyle/>
        <a:p>
          <a:r>
            <a:rPr lang="en-US"/>
            <a:t>يمكن شراء المواد و بيعها  بافضل الاسعار</a:t>
          </a:r>
        </a:p>
      </dgm:t>
    </dgm:pt>
    <dgm:pt modelId="{D1FD1D39-7C58-45B4-A890-DDB2A341AD57}" type="parTrans" cxnId="{21AAE1D7-98FD-4794-ACE6-EF44D9DE3851}">
      <dgm:prSet/>
      <dgm:spPr/>
      <dgm:t>
        <a:bodyPr/>
        <a:lstStyle/>
        <a:p>
          <a:endParaRPr lang="en-US"/>
        </a:p>
      </dgm:t>
    </dgm:pt>
    <dgm:pt modelId="{FFF8B710-D0CD-43A0-B5BB-E3009422302F}" type="sibTrans" cxnId="{21AAE1D7-98FD-4794-ACE6-EF44D9DE3851}">
      <dgm:prSet/>
      <dgm:spPr/>
      <dgm:t>
        <a:bodyPr/>
        <a:lstStyle/>
        <a:p>
          <a:endParaRPr lang="en-US"/>
        </a:p>
      </dgm:t>
    </dgm:pt>
    <dgm:pt modelId="{540F28CE-22A6-4879-8AA0-BA8551BB6BD8}" type="pres">
      <dgm:prSet presAssocID="{4DDB338D-A5B2-452C-BDD0-50B2570F8C13}" presName="linear" presStyleCnt="0">
        <dgm:presLayoutVars>
          <dgm:animLvl val="lvl"/>
          <dgm:resizeHandles val="exact"/>
        </dgm:presLayoutVars>
      </dgm:prSet>
      <dgm:spPr/>
    </dgm:pt>
    <dgm:pt modelId="{F3330FEB-D576-4795-B11C-801EA2A6B492}" type="pres">
      <dgm:prSet presAssocID="{F795C1DF-7469-4E06-A5F9-6C857C182AC4}" presName="parentText" presStyleLbl="node1" presStyleIdx="0" presStyleCnt="7">
        <dgm:presLayoutVars>
          <dgm:chMax val="0"/>
          <dgm:bulletEnabled val="1"/>
        </dgm:presLayoutVars>
      </dgm:prSet>
      <dgm:spPr/>
    </dgm:pt>
    <dgm:pt modelId="{C787D866-6F96-414E-B52D-1778C84905D1}" type="pres">
      <dgm:prSet presAssocID="{86D1A0CF-88BF-42A6-8AEF-C00607FEB82B}" presName="spacer" presStyleCnt="0"/>
      <dgm:spPr/>
    </dgm:pt>
    <dgm:pt modelId="{7B17A6AF-9090-4486-A037-CD84C76D3FC0}" type="pres">
      <dgm:prSet presAssocID="{AF168B77-EEAE-4770-B245-1ABF44230A8E}" presName="parentText" presStyleLbl="node1" presStyleIdx="1" presStyleCnt="7">
        <dgm:presLayoutVars>
          <dgm:chMax val="0"/>
          <dgm:bulletEnabled val="1"/>
        </dgm:presLayoutVars>
      </dgm:prSet>
      <dgm:spPr/>
    </dgm:pt>
    <dgm:pt modelId="{C55BC012-2627-4659-9CE3-5E34ABA94FB1}" type="pres">
      <dgm:prSet presAssocID="{B09CEBC8-9095-49BA-A85E-7EA3DA47FA79}" presName="spacer" presStyleCnt="0"/>
      <dgm:spPr/>
    </dgm:pt>
    <dgm:pt modelId="{1FEAC600-8660-4E06-8986-3C9F53FA3D4A}" type="pres">
      <dgm:prSet presAssocID="{021B8F70-5605-4D90-A3DC-0B753D407DBB}" presName="parentText" presStyleLbl="node1" presStyleIdx="2" presStyleCnt="7">
        <dgm:presLayoutVars>
          <dgm:chMax val="0"/>
          <dgm:bulletEnabled val="1"/>
        </dgm:presLayoutVars>
      </dgm:prSet>
      <dgm:spPr/>
    </dgm:pt>
    <dgm:pt modelId="{78653099-CF4C-438D-8853-736D60F1AA0E}" type="pres">
      <dgm:prSet presAssocID="{8C039D9D-A82C-47B7-81A8-B9AF47AE0541}" presName="spacer" presStyleCnt="0"/>
      <dgm:spPr/>
    </dgm:pt>
    <dgm:pt modelId="{132F7891-6DE2-4C7D-BC6C-08CFE2933FA0}" type="pres">
      <dgm:prSet presAssocID="{166711C2-E09D-48A5-B379-52F81C6B5E75}" presName="parentText" presStyleLbl="node1" presStyleIdx="3" presStyleCnt="7">
        <dgm:presLayoutVars>
          <dgm:chMax val="0"/>
          <dgm:bulletEnabled val="1"/>
        </dgm:presLayoutVars>
      </dgm:prSet>
      <dgm:spPr/>
    </dgm:pt>
    <dgm:pt modelId="{CDD73DBF-05B8-482E-83EE-EB0F6F30917E}" type="pres">
      <dgm:prSet presAssocID="{7996AFD3-3D4D-4AA5-885C-6AE734145353}" presName="spacer" presStyleCnt="0"/>
      <dgm:spPr/>
    </dgm:pt>
    <dgm:pt modelId="{DA056BF3-74F6-4A30-9BFE-E0F7CC2F7F8F}" type="pres">
      <dgm:prSet presAssocID="{32D77BB9-A85A-4F21-85EA-E786270B986C}" presName="parentText" presStyleLbl="node1" presStyleIdx="4" presStyleCnt="7">
        <dgm:presLayoutVars>
          <dgm:chMax val="0"/>
          <dgm:bulletEnabled val="1"/>
        </dgm:presLayoutVars>
      </dgm:prSet>
      <dgm:spPr/>
    </dgm:pt>
    <dgm:pt modelId="{D04249AA-7B9A-4BB9-8EE8-31926E19855A}" type="pres">
      <dgm:prSet presAssocID="{845FB626-F12A-48D6-856C-BAFC0853FBF8}" presName="spacer" presStyleCnt="0"/>
      <dgm:spPr/>
    </dgm:pt>
    <dgm:pt modelId="{31701202-9905-47C2-812C-1E7270531A99}" type="pres">
      <dgm:prSet presAssocID="{096B9E8C-4FED-4AFD-9E04-5C9A8CE1D901}" presName="parentText" presStyleLbl="node1" presStyleIdx="5" presStyleCnt="7">
        <dgm:presLayoutVars>
          <dgm:chMax val="0"/>
          <dgm:bulletEnabled val="1"/>
        </dgm:presLayoutVars>
      </dgm:prSet>
      <dgm:spPr/>
    </dgm:pt>
    <dgm:pt modelId="{23B6752F-9609-43D5-9C5F-9D4ACF6C904B}" type="pres">
      <dgm:prSet presAssocID="{003B2F11-6BC4-4982-99FE-1131FA3BFA03}" presName="spacer" presStyleCnt="0"/>
      <dgm:spPr/>
    </dgm:pt>
    <dgm:pt modelId="{496B4312-E414-4C06-B17F-4E7514B675EE}" type="pres">
      <dgm:prSet presAssocID="{8E776252-DE54-463A-A7A8-E26C41C8F858}" presName="parentText" presStyleLbl="node1" presStyleIdx="6" presStyleCnt="7">
        <dgm:presLayoutVars>
          <dgm:chMax val="0"/>
          <dgm:bulletEnabled val="1"/>
        </dgm:presLayoutVars>
      </dgm:prSet>
      <dgm:spPr/>
    </dgm:pt>
  </dgm:ptLst>
  <dgm:cxnLst>
    <dgm:cxn modelId="{FB5E6C08-3749-4191-8A4F-53AF374E61AA}" type="presOf" srcId="{32D77BB9-A85A-4F21-85EA-E786270B986C}" destId="{DA056BF3-74F6-4A30-9BFE-E0F7CC2F7F8F}" srcOrd="0" destOrd="0" presId="urn:microsoft.com/office/officeart/2005/8/layout/vList2"/>
    <dgm:cxn modelId="{65AE840A-E33C-481C-9333-3A4B5498FA68}" type="presOf" srcId="{021B8F70-5605-4D90-A3DC-0B753D407DBB}" destId="{1FEAC600-8660-4E06-8986-3C9F53FA3D4A}" srcOrd="0" destOrd="0" presId="urn:microsoft.com/office/officeart/2005/8/layout/vList2"/>
    <dgm:cxn modelId="{1C5D1716-55B2-489A-BAAB-8C84D5F1EAE0}" type="presOf" srcId="{8E776252-DE54-463A-A7A8-E26C41C8F858}" destId="{496B4312-E414-4C06-B17F-4E7514B675EE}" srcOrd="0" destOrd="0" presId="urn:microsoft.com/office/officeart/2005/8/layout/vList2"/>
    <dgm:cxn modelId="{84D1A439-F8A9-4ECC-B41A-D7A78902DFA4}" srcId="{4DDB338D-A5B2-452C-BDD0-50B2570F8C13}" destId="{32D77BB9-A85A-4F21-85EA-E786270B986C}" srcOrd="4" destOrd="0" parTransId="{5E115D9E-B488-4EB3-AB19-C8F0BEE182AB}" sibTransId="{845FB626-F12A-48D6-856C-BAFC0853FBF8}"/>
    <dgm:cxn modelId="{5F31CF41-2655-41EE-A57D-1A1AE161CB76}" type="presOf" srcId="{166711C2-E09D-48A5-B379-52F81C6B5E75}" destId="{132F7891-6DE2-4C7D-BC6C-08CFE2933FA0}" srcOrd="0" destOrd="0" presId="urn:microsoft.com/office/officeart/2005/8/layout/vList2"/>
    <dgm:cxn modelId="{DBF9E362-2BE2-4372-BD78-A533CAA28210}" srcId="{4DDB338D-A5B2-452C-BDD0-50B2570F8C13}" destId="{021B8F70-5605-4D90-A3DC-0B753D407DBB}" srcOrd="2" destOrd="0" parTransId="{5086D40F-E1C4-4B80-A0F7-BDF93F42400D}" sibTransId="{8C039D9D-A82C-47B7-81A8-B9AF47AE0541}"/>
    <dgm:cxn modelId="{3C625D69-0FB3-457B-914F-B9545AB4D16C}" srcId="{4DDB338D-A5B2-452C-BDD0-50B2570F8C13}" destId="{166711C2-E09D-48A5-B379-52F81C6B5E75}" srcOrd="3" destOrd="0" parTransId="{BFF2FC31-88D1-43F3-B772-5C0E18789B48}" sibTransId="{7996AFD3-3D4D-4AA5-885C-6AE734145353}"/>
    <dgm:cxn modelId="{DDCCCB49-8CDA-4012-969A-FB9F7840B6D5}" srcId="{4DDB338D-A5B2-452C-BDD0-50B2570F8C13}" destId="{096B9E8C-4FED-4AFD-9E04-5C9A8CE1D901}" srcOrd="5" destOrd="0" parTransId="{560633FD-01D3-47D8-8179-53867AB778B5}" sibTransId="{003B2F11-6BC4-4982-99FE-1131FA3BFA03}"/>
    <dgm:cxn modelId="{24962DAE-BC34-477C-BEDE-A30EE9C31597}" type="presOf" srcId="{F795C1DF-7469-4E06-A5F9-6C857C182AC4}" destId="{F3330FEB-D576-4795-B11C-801EA2A6B492}" srcOrd="0" destOrd="0" presId="urn:microsoft.com/office/officeart/2005/8/layout/vList2"/>
    <dgm:cxn modelId="{09E774B5-70BE-4D97-8EDA-F5DDF9391274}" srcId="{4DDB338D-A5B2-452C-BDD0-50B2570F8C13}" destId="{F795C1DF-7469-4E06-A5F9-6C857C182AC4}" srcOrd="0" destOrd="0" parTransId="{993D7684-2527-487A-B3AA-64EB0893C5D9}" sibTransId="{86D1A0CF-88BF-42A6-8AEF-C00607FEB82B}"/>
    <dgm:cxn modelId="{5657DFBC-9462-4057-B5B9-C81E502E6CE8}" srcId="{4DDB338D-A5B2-452C-BDD0-50B2570F8C13}" destId="{AF168B77-EEAE-4770-B245-1ABF44230A8E}" srcOrd="1" destOrd="0" parTransId="{777BA920-96BA-4B78-8F55-9B84EE35E874}" sibTransId="{B09CEBC8-9095-49BA-A85E-7EA3DA47FA79}"/>
    <dgm:cxn modelId="{D7403ECB-8947-41BA-BEDF-34399BB86BE7}" type="presOf" srcId="{096B9E8C-4FED-4AFD-9E04-5C9A8CE1D901}" destId="{31701202-9905-47C2-812C-1E7270531A99}" srcOrd="0" destOrd="0" presId="urn:microsoft.com/office/officeart/2005/8/layout/vList2"/>
    <dgm:cxn modelId="{21AAE1D7-98FD-4794-ACE6-EF44D9DE3851}" srcId="{4DDB338D-A5B2-452C-BDD0-50B2570F8C13}" destId="{8E776252-DE54-463A-A7A8-E26C41C8F858}" srcOrd="6" destOrd="0" parTransId="{D1FD1D39-7C58-45B4-A890-DDB2A341AD57}" sibTransId="{FFF8B710-D0CD-43A0-B5BB-E3009422302F}"/>
    <dgm:cxn modelId="{4EF8BCDD-E2C9-4031-A657-F40A251356C4}" type="presOf" srcId="{4DDB338D-A5B2-452C-BDD0-50B2570F8C13}" destId="{540F28CE-22A6-4879-8AA0-BA8551BB6BD8}" srcOrd="0" destOrd="0" presId="urn:microsoft.com/office/officeart/2005/8/layout/vList2"/>
    <dgm:cxn modelId="{2202CBDE-D9C2-4F9C-8A0B-5E5D2BEB51B4}" type="presOf" srcId="{AF168B77-EEAE-4770-B245-1ABF44230A8E}" destId="{7B17A6AF-9090-4486-A037-CD84C76D3FC0}" srcOrd="0" destOrd="0" presId="urn:microsoft.com/office/officeart/2005/8/layout/vList2"/>
    <dgm:cxn modelId="{47907EAA-E69B-4E50-B24F-E0E1C418129A}" type="presParOf" srcId="{540F28CE-22A6-4879-8AA0-BA8551BB6BD8}" destId="{F3330FEB-D576-4795-B11C-801EA2A6B492}" srcOrd="0" destOrd="0" presId="urn:microsoft.com/office/officeart/2005/8/layout/vList2"/>
    <dgm:cxn modelId="{7C0DD8C2-BED2-41A0-BACB-47E4470CDA6C}" type="presParOf" srcId="{540F28CE-22A6-4879-8AA0-BA8551BB6BD8}" destId="{C787D866-6F96-414E-B52D-1778C84905D1}" srcOrd="1" destOrd="0" presId="urn:microsoft.com/office/officeart/2005/8/layout/vList2"/>
    <dgm:cxn modelId="{2DAFEC28-E804-402C-97E9-2E28DD21CE0D}" type="presParOf" srcId="{540F28CE-22A6-4879-8AA0-BA8551BB6BD8}" destId="{7B17A6AF-9090-4486-A037-CD84C76D3FC0}" srcOrd="2" destOrd="0" presId="urn:microsoft.com/office/officeart/2005/8/layout/vList2"/>
    <dgm:cxn modelId="{55336963-7E01-4FB6-A006-2BEDE6C2A2A2}" type="presParOf" srcId="{540F28CE-22A6-4879-8AA0-BA8551BB6BD8}" destId="{C55BC012-2627-4659-9CE3-5E34ABA94FB1}" srcOrd="3" destOrd="0" presId="urn:microsoft.com/office/officeart/2005/8/layout/vList2"/>
    <dgm:cxn modelId="{4F91AA88-C7FC-45B6-938B-0835B782D57E}" type="presParOf" srcId="{540F28CE-22A6-4879-8AA0-BA8551BB6BD8}" destId="{1FEAC600-8660-4E06-8986-3C9F53FA3D4A}" srcOrd="4" destOrd="0" presId="urn:microsoft.com/office/officeart/2005/8/layout/vList2"/>
    <dgm:cxn modelId="{15F12F88-1E0E-4C7F-B2DA-5D89A6EE979D}" type="presParOf" srcId="{540F28CE-22A6-4879-8AA0-BA8551BB6BD8}" destId="{78653099-CF4C-438D-8853-736D60F1AA0E}" srcOrd="5" destOrd="0" presId="urn:microsoft.com/office/officeart/2005/8/layout/vList2"/>
    <dgm:cxn modelId="{3474571D-CC3C-4F7E-B501-5C83FB4DEF58}" type="presParOf" srcId="{540F28CE-22A6-4879-8AA0-BA8551BB6BD8}" destId="{132F7891-6DE2-4C7D-BC6C-08CFE2933FA0}" srcOrd="6" destOrd="0" presId="urn:microsoft.com/office/officeart/2005/8/layout/vList2"/>
    <dgm:cxn modelId="{8885FEA2-53FB-47A8-9DB9-FFD592B6FF45}" type="presParOf" srcId="{540F28CE-22A6-4879-8AA0-BA8551BB6BD8}" destId="{CDD73DBF-05B8-482E-83EE-EB0F6F30917E}" srcOrd="7" destOrd="0" presId="urn:microsoft.com/office/officeart/2005/8/layout/vList2"/>
    <dgm:cxn modelId="{CDCA3E3B-469E-41BE-B7E3-FAFF26737A17}" type="presParOf" srcId="{540F28CE-22A6-4879-8AA0-BA8551BB6BD8}" destId="{DA056BF3-74F6-4A30-9BFE-E0F7CC2F7F8F}" srcOrd="8" destOrd="0" presId="urn:microsoft.com/office/officeart/2005/8/layout/vList2"/>
    <dgm:cxn modelId="{A2BF6D95-9B53-4C80-8359-41FA40A8A54F}" type="presParOf" srcId="{540F28CE-22A6-4879-8AA0-BA8551BB6BD8}" destId="{D04249AA-7B9A-4BB9-8EE8-31926E19855A}" srcOrd="9" destOrd="0" presId="urn:microsoft.com/office/officeart/2005/8/layout/vList2"/>
    <dgm:cxn modelId="{6C53D8CA-394D-4434-8337-1AD980DE1E2B}" type="presParOf" srcId="{540F28CE-22A6-4879-8AA0-BA8551BB6BD8}" destId="{31701202-9905-47C2-812C-1E7270531A99}" srcOrd="10" destOrd="0" presId="urn:microsoft.com/office/officeart/2005/8/layout/vList2"/>
    <dgm:cxn modelId="{0C08F13F-E900-459F-854E-CD7003D470C4}" type="presParOf" srcId="{540F28CE-22A6-4879-8AA0-BA8551BB6BD8}" destId="{23B6752F-9609-43D5-9C5F-9D4ACF6C904B}" srcOrd="11" destOrd="0" presId="urn:microsoft.com/office/officeart/2005/8/layout/vList2"/>
    <dgm:cxn modelId="{F32F9D19-9BD1-4F81-8100-8B7A9FA7929D}" type="presParOf" srcId="{540F28CE-22A6-4879-8AA0-BA8551BB6BD8}" destId="{496B4312-E414-4C06-B17F-4E7514B675E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F30FC0-A126-45E6-B9EF-6633E01A9ADF}"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26D2A2DB-3F86-447D-A2D0-70E80971FA29}">
      <dgm:prSet/>
      <dgm:spPr/>
      <dgm:t>
        <a:bodyPr/>
        <a:lstStyle/>
        <a:p>
          <a:r>
            <a:rPr lang="en-US"/>
            <a:t>نشاط2</a:t>
          </a:r>
        </a:p>
      </dgm:t>
    </dgm:pt>
    <dgm:pt modelId="{17904247-4B19-459E-9FB5-30C8040DFC84}" type="parTrans" cxnId="{989B8EB3-1C2B-4B92-A937-508E4DB21FE4}">
      <dgm:prSet/>
      <dgm:spPr/>
      <dgm:t>
        <a:bodyPr/>
        <a:lstStyle/>
        <a:p>
          <a:endParaRPr lang="en-US"/>
        </a:p>
      </dgm:t>
    </dgm:pt>
    <dgm:pt modelId="{D8B8A723-5BF0-4F4B-92D0-C571D65883A2}" type="sibTrans" cxnId="{989B8EB3-1C2B-4B92-A937-508E4DB21FE4}">
      <dgm:prSet/>
      <dgm:spPr/>
      <dgm:t>
        <a:bodyPr/>
        <a:lstStyle/>
        <a:p>
          <a:endParaRPr lang="en-US"/>
        </a:p>
      </dgm:t>
    </dgm:pt>
    <dgm:pt modelId="{E27872B7-AE70-424E-B87D-BADB305F8519}">
      <dgm:prSet/>
      <dgm:spPr/>
      <dgm:t>
        <a:bodyPr/>
        <a:lstStyle/>
        <a:p>
          <a:r>
            <a:rPr lang="en-US"/>
            <a:t>تحليل نقطه االتعادل</a:t>
          </a:r>
        </a:p>
      </dgm:t>
    </dgm:pt>
    <dgm:pt modelId="{C006B359-0D80-4DA0-BAE9-48AEC9701FC4}" type="parTrans" cxnId="{152A45B7-5C8C-43CE-BF21-8AFACFD22306}">
      <dgm:prSet/>
      <dgm:spPr/>
      <dgm:t>
        <a:bodyPr/>
        <a:lstStyle/>
        <a:p>
          <a:endParaRPr lang="en-US"/>
        </a:p>
      </dgm:t>
    </dgm:pt>
    <dgm:pt modelId="{D5561342-2728-4E40-AC22-9882D9C08C40}" type="sibTrans" cxnId="{152A45B7-5C8C-43CE-BF21-8AFACFD22306}">
      <dgm:prSet/>
      <dgm:spPr/>
      <dgm:t>
        <a:bodyPr/>
        <a:lstStyle/>
        <a:p>
          <a:endParaRPr lang="en-US"/>
        </a:p>
      </dgm:t>
    </dgm:pt>
    <dgm:pt modelId="{044F5E4B-C8B2-4B79-A71B-2CECFF6C6E35}">
      <dgm:prSet/>
      <dgm:spPr/>
      <dgm:t>
        <a:bodyPr/>
        <a:lstStyle/>
        <a:p>
          <a:r>
            <a:rPr lang="en-US"/>
            <a:t>تحليل نقطه التعادل هو اداة تستخدمها الشركات لتخطيط المالي نضرة لان تحليل نقطه التعادل تستخدم التكليف و اللايردات و المبيعات المتوقعه للمنتج </a:t>
          </a:r>
        </a:p>
      </dgm:t>
    </dgm:pt>
    <dgm:pt modelId="{CBDAFE13-BA7D-4641-8440-BC9939B237D7}" type="parTrans" cxnId="{7C64E10D-9AA3-4564-9859-4CBC85C1ECBC}">
      <dgm:prSet/>
      <dgm:spPr/>
      <dgm:t>
        <a:bodyPr/>
        <a:lstStyle/>
        <a:p>
          <a:endParaRPr lang="en-US"/>
        </a:p>
      </dgm:t>
    </dgm:pt>
    <dgm:pt modelId="{240024D4-352E-4505-B42F-C405F09B0159}" type="sibTrans" cxnId="{7C64E10D-9AA3-4564-9859-4CBC85C1ECBC}">
      <dgm:prSet/>
      <dgm:spPr/>
      <dgm:t>
        <a:bodyPr/>
        <a:lstStyle/>
        <a:p>
          <a:endParaRPr lang="en-US"/>
        </a:p>
      </dgm:t>
    </dgm:pt>
    <dgm:pt modelId="{B4700604-16B7-49B6-BEF9-B7E99CEC2B6C}" type="pres">
      <dgm:prSet presAssocID="{CCF30FC0-A126-45E6-B9EF-6633E01A9ADF}" presName="Name0" presStyleCnt="0">
        <dgm:presLayoutVars>
          <dgm:dir/>
          <dgm:animLvl val="lvl"/>
          <dgm:resizeHandles val="exact"/>
        </dgm:presLayoutVars>
      </dgm:prSet>
      <dgm:spPr/>
    </dgm:pt>
    <dgm:pt modelId="{1A3465B9-E658-4740-980B-7BDDCB180A1B}" type="pres">
      <dgm:prSet presAssocID="{044F5E4B-C8B2-4B79-A71B-2CECFF6C6E35}" presName="boxAndChildren" presStyleCnt="0"/>
      <dgm:spPr/>
    </dgm:pt>
    <dgm:pt modelId="{9F1B68E5-C0BB-4479-88C6-7057294F7F46}" type="pres">
      <dgm:prSet presAssocID="{044F5E4B-C8B2-4B79-A71B-2CECFF6C6E35}" presName="parentTextBox" presStyleLbl="node1" presStyleIdx="0" presStyleCnt="3"/>
      <dgm:spPr/>
    </dgm:pt>
    <dgm:pt modelId="{2EAD3A25-2AFD-4799-BE89-8D9C58200A18}" type="pres">
      <dgm:prSet presAssocID="{D5561342-2728-4E40-AC22-9882D9C08C40}" presName="sp" presStyleCnt="0"/>
      <dgm:spPr/>
    </dgm:pt>
    <dgm:pt modelId="{6BC8CBB7-25E2-4608-BAF3-A0699F7D81EE}" type="pres">
      <dgm:prSet presAssocID="{E27872B7-AE70-424E-B87D-BADB305F8519}" presName="arrowAndChildren" presStyleCnt="0"/>
      <dgm:spPr/>
    </dgm:pt>
    <dgm:pt modelId="{A4B42C7C-68A5-4370-90EF-7B7EAFC956CC}" type="pres">
      <dgm:prSet presAssocID="{E27872B7-AE70-424E-B87D-BADB305F8519}" presName="parentTextArrow" presStyleLbl="node1" presStyleIdx="1" presStyleCnt="3"/>
      <dgm:spPr/>
    </dgm:pt>
    <dgm:pt modelId="{508FC9E1-F426-4262-9371-53CE430B5616}" type="pres">
      <dgm:prSet presAssocID="{D8B8A723-5BF0-4F4B-92D0-C571D65883A2}" presName="sp" presStyleCnt="0"/>
      <dgm:spPr/>
    </dgm:pt>
    <dgm:pt modelId="{ACBAA243-E8A2-4C48-B2EC-C8D88C3A1BE8}" type="pres">
      <dgm:prSet presAssocID="{26D2A2DB-3F86-447D-A2D0-70E80971FA29}" presName="arrowAndChildren" presStyleCnt="0"/>
      <dgm:spPr/>
    </dgm:pt>
    <dgm:pt modelId="{0CD7DE14-A45D-46DB-9C88-7BCE07008355}" type="pres">
      <dgm:prSet presAssocID="{26D2A2DB-3F86-447D-A2D0-70E80971FA29}" presName="parentTextArrow" presStyleLbl="node1" presStyleIdx="2" presStyleCnt="3"/>
      <dgm:spPr/>
    </dgm:pt>
  </dgm:ptLst>
  <dgm:cxnLst>
    <dgm:cxn modelId="{7C64E10D-9AA3-4564-9859-4CBC85C1ECBC}" srcId="{CCF30FC0-A126-45E6-B9EF-6633E01A9ADF}" destId="{044F5E4B-C8B2-4B79-A71B-2CECFF6C6E35}" srcOrd="2" destOrd="0" parTransId="{CBDAFE13-BA7D-4641-8440-BC9939B237D7}" sibTransId="{240024D4-352E-4505-B42F-C405F09B0159}"/>
    <dgm:cxn modelId="{51C26A3E-F0D6-474F-859D-0FF27985E993}" type="presOf" srcId="{044F5E4B-C8B2-4B79-A71B-2CECFF6C6E35}" destId="{9F1B68E5-C0BB-4479-88C6-7057294F7F46}" srcOrd="0" destOrd="0" presId="urn:microsoft.com/office/officeart/2005/8/layout/process4"/>
    <dgm:cxn modelId="{E4FE2C7A-EBA4-47AD-85D0-57D3CE7D1E1D}" type="presOf" srcId="{CCF30FC0-A126-45E6-B9EF-6633E01A9ADF}" destId="{B4700604-16B7-49B6-BEF9-B7E99CEC2B6C}" srcOrd="0" destOrd="0" presId="urn:microsoft.com/office/officeart/2005/8/layout/process4"/>
    <dgm:cxn modelId="{4A43258C-E679-441A-9F2A-CB7BCF839596}" type="presOf" srcId="{E27872B7-AE70-424E-B87D-BADB305F8519}" destId="{A4B42C7C-68A5-4370-90EF-7B7EAFC956CC}" srcOrd="0" destOrd="0" presId="urn:microsoft.com/office/officeart/2005/8/layout/process4"/>
    <dgm:cxn modelId="{586B16B3-8F0C-4ECB-8636-9BEB2FBACFCE}" type="presOf" srcId="{26D2A2DB-3F86-447D-A2D0-70E80971FA29}" destId="{0CD7DE14-A45D-46DB-9C88-7BCE07008355}" srcOrd="0" destOrd="0" presId="urn:microsoft.com/office/officeart/2005/8/layout/process4"/>
    <dgm:cxn modelId="{989B8EB3-1C2B-4B92-A937-508E4DB21FE4}" srcId="{CCF30FC0-A126-45E6-B9EF-6633E01A9ADF}" destId="{26D2A2DB-3F86-447D-A2D0-70E80971FA29}" srcOrd="0" destOrd="0" parTransId="{17904247-4B19-459E-9FB5-30C8040DFC84}" sibTransId="{D8B8A723-5BF0-4F4B-92D0-C571D65883A2}"/>
    <dgm:cxn modelId="{152A45B7-5C8C-43CE-BF21-8AFACFD22306}" srcId="{CCF30FC0-A126-45E6-B9EF-6633E01A9ADF}" destId="{E27872B7-AE70-424E-B87D-BADB305F8519}" srcOrd="1" destOrd="0" parTransId="{C006B359-0D80-4DA0-BAE9-48AEC9701FC4}" sibTransId="{D5561342-2728-4E40-AC22-9882D9C08C40}"/>
    <dgm:cxn modelId="{CBCC767E-5432-4737-8F7B-98C365762CE9}" type="presParOf" srcId="{B4700604-16B7-49B6-BEF9-B7E99CEC2B6C}" destId="{1A3465B9-E658-4740-980B-7BDDCB180A1B}" srcOrd="0" destOrd="0" presId="urn:microsoft.com/office/officeart/2005/8/layout/process4"/>
    <dgm:cxn modelId="{4C6CC428-7C25-4300-8BCE-671C36ED11AE}" type="presParOf" srcId="{1A3465B9-E658-4740-980B-7BDDCB180A1B}" destId="{9F1B68E5-C0BB-4479-88C6-7057294F7F46}" srcOrd="0" destOrd="0" presId="urn:microsoft.com/office/officeart/2005/8/layout/process4"/>
    <dgm:cxn modelId="{A2CD28C7-4FDA-439E-A8A0-9AC0984F7093}" type="presParOf" srcId="{B4700604-16B7-49B6-BEF9-B7E99CEC2B6C}" destId="{2EAD3A25-2AFD-4799-BE89-8D9C58200A18}" srcOrd="1" destOrd="0" presId="urn:microsoft.com/office/officeart/2005/8/layout/process4"/>
    <dgm:cxn modelId="{2AEFA1E2-EB16-4CDD-A3B4-765F82FE2BDE}" type="presParOf" srcId="{B4700604-16B7-49B6-BEF9-B7E99CEC2B6C}" destId="{6BC8CBB7-25E2-4608-BAF3-A0699F7D81EE}" srcOrd="2" destOrd="0" presId="urn:microsoft.com/office/officeart/2005/8/layout/process4"/>
    <dgm:cxn modelId="{F4AC0F83-4934-4F80-9407-651877EB6955}" type="presParOf" srcId="{6BC8CBB7-25E2-4608-BAF3-A0699F7D81EE}" destId="{A4B42C7C-68A5-4370-90EF-7B7EAFC956CC}" srcOrd="0" destOrd="0" presId="urn:microsoft.com/office/officeart/2005/8/layout/process4"/>
    <dgm:cxn modelId="{D57A3743-5900-4C3F-BC54-FD45E153AA7F}" type="presParOf" srcId="{B4700604-16B7-49B6-BEF9-B7E99CEC2B6C}" destId="{508FC9E1-F426-4262-9371-53CE430B5616}" srcOrd="3" destOrd="0" presId="urn:microsoft.com/office/officeart/2005/8/layout/process4"/>
    <dgm:cxn modelId="{B70DE1BF-9D5E-46B7-A0D3-FEEC42A6A5CF}" type="presParOf" srcId="{B4700604-16B7-49B6-BEF9-B7E99CEC2B6C}" destId="{ACBAA243-E8A2-4C48-B2EC-C8D88C3A1BE8}" srcOrd="4" destOrd="0" presId="urn:microsoft.com/office/officeart/2005/8/layout/process4"/>
    <dgm:cxn modelId="{D7CE1645-347A-4A80-A10D-706AC585B7FE}" type="presParOf" srcId="{ACBAA243-E8A2-4C48-B2EC-C8D88C3A1BE8}" destId="{0CD7DE14-A45D-46DB-9C88-7BCE0700835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C3ACE-66C3-49C0-B379-E3E5A35686BC}">
      <dsp:nvSpPr>
        <dsp:cNvPr id="0" name=""/>
        <dsp:cNvSpPr/>
      </dsp:nvSpPr>
      <dsp:spPr>
        <a:xfrm>
          <a:off x="1097" y="29928"/>
          <a:ext cx="3594083" cy="3594083"/>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b="1" kern="1200"/>
            <a:t>مصادر الايردات المحتمله لنوع النشاط التجاري الذي تائمل في توليه</a:t>
          </a:r>
          <a:endParaRPr lang="en-US" sz="3500" kern="1200"/>
        </a:p>
      </dsp:txBody>
      <dsp:txXfrm>
        <a:off x="527438" y="556269"/>
        <a:ext cx="2541401" cy="2541401"/>
      </dsp:txXfrm>
    </dsp:sp>
    <dsp:sp modelId="{09CD80DC-5712-4588-9D51-CF042B0E8056}">
      <dsp:nvSpPr>
        <dsp:cNvPr id="0" name=""/>
        <dsp:cNvSpPr/>
      </dsp:nvSpPr>
      <dsp:spPr>
        <a:xfrm rot="5400000">
          <a:off x="3891692" y="1350754"/>
          <a:ext cx="1257929" cy="952432"/>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956696-9667-4D7C-9F88-6FBF87F4B897}">
      <dsp:nvSpPr>
        <dsp:cNvPr id="0" name=""/>
        <dsp:cNvSpPr/>
      </dsp:nvSpPr>
      <dsp:spPr>
        <a:xfrm>
          <a:off x="5392222" y="29928"/>
          <a:ext cx="3594083" cy="3594083"/>
        </a:xfrm>
        <a:prstGeom prst="ellipse">
          <a:avLst/>
        </a:prstGeom>
        <a:solidFill>
          <a:schemeClr val="accent2">
            <a:hueOff val="-7650481"/>
            <a:satOff val="-11280"/>
            <a:lumOff val="-78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b="1" kern="1200"/>
            <a:t>يجني المطعم يراداته من خلال بيع المنتج/ البيتزا </a:t>
          </a:r>
          <a:endParaRPr lang="en-US" sz="3500" kern="1200"/>
        </a:p>
      </dsp:txBody>
      <dsp:txXfrm>
        <a:off x="5918563" y="556269"/>
        <a:ext cx="2541401" cy="2541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F6F0B-B20F-464E-BD0C-5D7F83B20A7A}">
      <dsp:nvSpPr>
        <dsp:cNvPr id="0" name=""/>
        <dsp:cNvSpPr/>
      </dsp:nvSpPr>
      <dsp:spPr>
        <a:xfrm>
          <a:off x="2627454" y="721324"/>
          <a:ext cx="556828" cy="91440"/>
        </a:xfrm>
        <a:custGeom>
          <a:avLst/>
          <a:gdLst/>
          <a:ahLst/>
          <a:cxnLst/>
          <a:rect l="0" t="0" r="0" b="0"/>
          <a:pathLst>
            <a:path>
              <a:moveTo>
                <a:pt x="0" y="45720"/>
              </a:moveTo>
              <a:lnTo>
                <a:pt x="556828"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91183" y="764107"/>
        <a:ext cx="29371" cy="5874"/>
      </dsp:txXfrm>
    </dsp:sp>
    <dsp:sp modelId="{BC7ED022-3444-48FC-AA7D-9CBF8CF741EC}">
      <dsp:nvSpPr>
        <dsp:cNvPr id="0" name=""/>
        <dsp:cNvSpPr/>
      </dsp:nvSpPr>
      <dsp:spPr>
        <a:xfrm>
          <a:off x="75216" y="833"/>
          <a:ext cx="2554037" cy="153242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150" tIns="131367" rIns="125150" bIns="131367" numCol="1" spcCol="1270" anchor="ctr" anchorCtr="0">
          <a:noAutofit/>
        </a:bodyPr>
        <a:lstStyle/>
        <a:p>
          <a:pPr marL="0" lvl="0" indent="0" algn="ctr" defTabSz="1066800">
            <a:lnSpc>
              <a:spcPct val="90000"/>
            </a:lnSpc>
            <a:spcBef>
              <a:spcPct val="0"/>
            </a:spcBef>
            <a:spcAft>
              <a:spcPct val="35000"/>
            </a:spcAft>
            <a:buNone/>
          </a:pPr>
          <a:r>
            <a:rPr lang="en-US" sz="2400" kern="1200"/>
            <a:t>حساب اجمالي الربح</a:t>
          </a:r>
        </a:p>
      </dsp:txBody>
      <dsp:txXfrm>
        <a:off x="75216" y="833"/>
        <a:ext cx="2554037" cy="1532422"/>
      </dsp:txXfrm>
    </dsp:sp>
    <dsp:sp modelId="{72693B82-D678-4ED4-8234-968950B5E322}">
      <dsp:nvSpPr>
        <dsp:cNvPr id="0" name=""/>
        <dsp:cNvSpPr/>
      </dsp:nvSpPr>
      <dsp:spPr>
        <a:xfrm>
          <a:off x="5768920" y="721324"/>
          <a:ext cx="556828" cy="91440"/>
        </a:xfrm>
        <a:custGeom>
          <a:avLst/>
          <a:gdLst/>
          <a:ahLst/>
          <a:cxnLst/>
          <a:rect l="0" t="0" r="0" b="0"/>
          <a:pathLst>
            <a:path>
              <a:moveTo>
                <a:pt x="0" y="45720"/>
              </a:moveTo>
              <a:lnTo>
                <a:pt x="556828" y="45720"/>
              </a:lnTo>
            </a:path>
          </a:pathLst>
        </a:custGeom>
        <a:noFill/>
        <a:ln w="9525" cap="rnd" cmpd="sng" algn="ctr">
          <a:solidFill>
            <a:schemeClr val="accent2">
              <a:hueOff val="-1912620"/>
              <a:satOff val="-2820"/>
              <a:lumOff val="-19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32649" y="764107"/>
        <a:ext cx="29371" cy="5874"/>
      </dsp:txXfrm>
    </dsp:sp>
    <dsp:sp modelId="{5A048D0C-D4C8-400F-8D86-0BB339F42DDE}">
      <dsp:nvSpPr>
        <dsp:cNvPr id="0" name=""/>
        <dsp:cNvSpPr/>
      </dsp:nvSpPr>
      <dsp:spPr>
        <a:xfrm>
          <a:off x="3216683" y="833"/>
          <a:ext cx="2554037" cy="1532422"/>
        </a:xfrm>
        <a:prstGeom prst="rect">
          <a:avLst/>
        </a:prstGeom>
        <a:gradFill rotWithShape="0">
          <a:gsLst>
            <a:gs pos="0">
              <a:schemeClr val="accent2">
                <a:hueOff val="-1530096"/>
                <a:satOff val="-2256"/>
                <a:lumOff val="-157"/>
                <a:alphaOff val="0"/>
                <a:tint val="96000"/>
                <a:lumMod val="104000"/>
              </a:schemeClr>
            </a:gs>
            <a:gs pos="100000">
              <a:schemeClr val="accent2">
                <a:hueOff val="-1530096"/>
                <a:satOff val="-2256"/>
                <a:lumOff val="-15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150" tIns="131367" rIns="125150" bIns="131367" numCol="1" spcCol="1270" anchor="ctr" anchorCtr="0">
          <a:noAutofit/>
        </a:bodyPr>
        <a:lstStyle/>
        <a:p>
          <a:pPr marL="0" lvl="0" indent="0" algn="ctr" defTabSz="1066800">
            <a:lnSpc>
              <a:spcPct val="90000"/>
            </a:lnSpc>
            <a:spcBef>
              <a:spcPct val="0"/>
            </a:spcBef>
            <a:spcAft>
              <a:spcPct val="35000"/>
            </a:spcAft>
            <a:buNone/>
          </a:pPr>
          <a:r>
            <a:rPr lang="en-US" sz="2400" kern="1200"/>
            <a:t>تكلفه المبيعات-اجمالي ليردات المبيعات=اجمالي الربح</a:t>
          </a:r>
        </a:p>
      </dsp:txBody>
      <dsp:txXfrm>
        <a:off x="3216683" y="833"/>
        <a:ext cx="2554037" cy="1532422"/>
      </dsp:txXfrm>
    </dsp:sp>
    <dsp:sp modelId="{F7E70818-5D47-46F5-B7E0-01648D305D29}">
      <dsp:nvSpPr>
        <dsp:cNvPr id="0" name=""/>
        <dsp:cNvSpPr/>
      </dsp:nvSpPr>
      <dsp:spPr>
        <a:xfrm>
          <a:off x="1352235" y="1531456"/>
          <a:ext cx="6282932" cy="556828"/>
        </a:xfrm>
        <a:custGeom>
          <a:avLst/>
          <a:gdLst/>
          <a:ahLst/>
          <a:cxnLst/>
          <a:rect l="0" t="0" r="0" b="0"/>
          <a:pathLst>
            <a:path>
              <a:moveTo>
                <a:pt x="6282932" y="0"/>
              </a:moveTo>
              <a:lnTo>
                <a:pt x="6282932" y="295514"/>
              </a:lnTo>
              <a:lnTo>
                <a:pt x="0" y="295514"/>
              </a:lnTo>
              <a:lnTo>
                <a:pt x="0" y="556828"/>
              </a:lnTo>
            </a:path>
          </a:pathLst>
        </a:custGeom>
        <a:noFill/>
        <a:ln w="9525" cap="rnd" cmpd="sng" algn="ctr">
          <a:solidFill>
            <a:schemeClr val="accent2">
              <a:hueOff val="-3825240"/>
              <a:satOff val="-5640"/>
              <a:lumOff val="-39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35943" y="1806933"/>
        <a:ext cx="315516" cy="5874"/>
      </dsp:txXfrm>
    </dsp:sp>
    <dsp:sp modelId="{4D0AB5F8-2F81-4EAD-A959-7A86DE29E8A0}">
      <dsp:nvSpPr>
        <dsp:cNvPr id="0" name=""/>
        <dsp:cNvSpPr/>
      </dsp:nvSpPr>
      <dsp:spPr>
        <a:xfrm>
          <a:off x="6358149" y="833"/>
          <a:ext cx="2554037" cy="1532422"/>
        </a:xfrm>
        <a:prstGeom prst="rect">
          <a:avLst/>
        </a:prstGeom>
        <a:gradFill rotWithShape="0">
          <a:gsLst>
            <a:gs pos="0">
              <a:schemeClr val="accent2">
                <a:hueOff val="-3060192"/>
                <a:satOff val="-4512"/>
                <a:lumOff val="-314"/>
                <a:alphaOff val="0"/>
                <a:tint val="96000"/>
                <a:lumMod val="104000"/>
              </a:schemeClr>
            </a:gs>
            <a:gs pos="100000">
              <a:schemeClr val="accent2">
                <a:hueOff val="-3060192"/>
                <a:satOff val="-4512"/>
                <a:lumOff val="-31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150" tIns="131367" rIns="125150" bIns="131367" numCol="1" spcCol="1270" anchor="ctr" anchorCtr="0">
          <a:noAutofit/>
        </a:bodyPr>
        <a:lstStyle/>
        <a:p>
          <a:pPr marL="0" lvl="0" indent="0" algn="ctr" defTabSz="1066800">
            <a:lnSpc>
              <a:spcPct val="90000"/>
            </a:lnSpc>
            <a:spcBef>
              <a:spcPct val="0"/>
            </a:spcBef>
            <a:spcAft>
              <a:spcPct val="35000"/>
            </a:spcAft>
            <a:buNone/>
          </a:pPr>
          <a:r>
            <a:rPr lang="en-US" sz="2400" kern="1200"/>
            <a:t>15.000 - 8.000 =</a:t>
          </a:r>
          <a:r>
            <a:rPr lang="en-US" sz="2400" u="sng" kern="1200"/>
            <a:t>7.000</a:t>
          </a:r>
          <a:endParaRPr lang="en-US" sz="2400" kern="1200"/>
        </a:p>
      </dsp:txBody>
      <dsp:txXfrm>
        <a:off x="6358149" y="833"/>
        <a:ext cx="2554037" cy="1532422"/>
      </dsp:txXfrm>
    </dsp:sp>
    <dsp:sp modelId="{769F5FE0-F191-4C5F-8E26-7741244352D1}">
      <dsp:nvSpPr>
        <dsp:cNvPr id="0" name=""/>
        <dsp:cNvSpPr/>
      </dsp:nvSpPr>
      <dsp:spPr>
        <a:xfrm>
          <a:off x="2627454" y="2841176"/>
          <a:ext cx="556828" cy="91440"/>
        </a:xfrm>
        <a:custGeom>
          <a:avLst/>
          <a:gdLst/>
          <a:ahLst/>
          <a:cxnLst/>
          <a:rect l="0" t="0" r="0" b="0"/>
          <a:pathLst>
            <a:path>
              <a:moveTo>
                <a:pt x="0" y="45720"/>
              </a:moveTo>
              <a:lnTo>
                <a:pt x="556828" y="45720"/>
              </a:lnTo>
            </a:path>
          </a:pathLst>
        </a:custGeom>
        <a:noFill/>
        <a:ln w="9525" cap="rnd" cmpd="sng" algn="ctr">
          <a:solidFill>
            <a:schemeClr val="accent2">
              <a:hueOff val="-5737861"/>
              <a:satOff val="-8460"/>
              <a:lumOff val="-58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91183" y="2883958"/>
        <a:ext cx="29371" cy="5874"/>
      </dsp:txXfrm>
    </dsp:sp>
    <dsp:sp modelId="{82D9CFAF-CEBE-4134-97A9-787AE194FA03}">
      <dsp:nvSpPr>
        <dsp:cNvPr id="0" name=""/>
        <dsp:cNvSpPr/>
      </dsp:nvSpPr>
      <dsp:spPr>
        <a:xfrm>
          <a:off x="75216" y="2120684"/>
          <a:ext cx="2554037" cy="1532422"/>
        </a:xfrm>
        <a:prstGeom prst="rect">
          <a:avLst/>
        </a:prstGeom>
        <a:gradFill rotWithShape="0">
          <a:gsLst>
            <a:gs pos="0">
              <a:schemeClr val="accent2">
                <a:hueOff val="-4590288"/>
                <a:satOff val="-6768"/>
                <a:lumOff val="-471"/>
                <a:alphaOff val="0"/>
                <a:tint val="96000"/>
                <a:lumMod val="104000"/>
              </a:schemeClr>
            </a:gs>
            <a:gs pos="100000">
              <a:schemeClr val="accent2">
                <a:hueOff val="-4590288"/>
                <a:satOff val="-6768"/>
                <a:lumOff val="-471"/>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150" tIns="131367" rIns="125150" bIns="131367" numCol="1" spcCol="1270" anchor="ctr" anchorCtr="0">
          <a:noAutofit/>
        </a:bodyPr>
        <a:lstStyle/>
        <a:p>
          <a:pPr marL="0" lvl="0" indent="0" algn="ctr" defTabSz="1066800">
            <a:lnSpc>
              <a:spcPct val="90000"/>
            </a:lnSpc>
            <a:spcBef>
              <a:spcPct val="0"/>
            </a:spcBef>
            <a:spcAft>
              <a:spcPct val="35000"/>
            </a:spcAft>
            <a:buNone/>
          </a:pPr>
          <a:r>
            <a:rPr lang="en-US" sz="2400" kern="1200"/>
            <a:t>حساب صافي الربح</a:t>
          </a:r>
        </a:p>
      </dsp:txBody>
      <dsp:txXfrm>
        <a:off x="75216" y="2120684"/>
        <a:ext cx="2554037" cy="1532422"/>
      </dsp:txXfrm>
    </dsp:sp>
    <dsp:sp modelId="{3EB8764B-73B0-4FCE-ACC3-39D3CBEA5E73}">
      <dsp:nvSpPr>
        <dsp:cNvPr id="0" name=""/>
        <dsp:cNvSpPr/>
      </dsp:nvSpPr>
      <dsp:spPr>
        <a:xfrm>
          <a:off x="5768920" y="2841176"/>
          <a:ext cx="556828" cy="91440"/>
        </a:xfrm>
        <a:custGeom>
          <a:avLst/>
          <a:gdLst/>
          <a:ahLst/>
          <a:cxnLst/>
          <a:rect l="0" t="0" r="0" b="0"/>
          <a:pathLst>
            <a:path>
              <a:moveTo>
                <a:pt x="0" y="45720"/>
              </a:moveTo>
              <a:lnTo>
                <a:pt x="556828" y="45720"/>
              </a:lnTo>
            </a:path>
          </a:pathLst>
        </a:custGeom>
        <a:noFill/>
        <a:ln w="9525" cap="rnd" cmpd="sng" algn="ctr">
          <a:solidFill>
            <a:schemeClr val="accent2">
              <a:hueOff val="-7650481"/>
              <a:satOff val="-11280"/>
              <a:lumOff val="-78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32649" y="2883958"/>
        <a:ext cx="29371" cy="5874"/>
      </dsp:txXfrm>
    </dsp:sp>
    <dsp:sp modelId="{67CA69B9-36CD-4A0D-8C3D-2E7ED6BE271F}">
      <dsp:nvSpPr>
        <dsp:cNvPr id="0" name=""/>
        <dsp:cNvSpPr/>
      </dsp:nvSpPr>
      <dsp:spPr>
        <a:xfrm>
          <a:off x="3216683" y="2120684"/>
          <a:ext cx="2554037" cy="1532422"/>
        </a:xfrm>
        <a:prstGeom prst="rect">
          <a:avLst/>
        </a:prstGeom>
        <a:gradFill rotWithShape="0">
          <a:gsLst>
            <a:gs pos="0">
              <a:schemeClr val="accent2">
                <a:hueOff val="-6120385"/>
                <a:satOff val="-9024"/>
                <a:lumOff val="-628"/>
                <a:alphaOff val="0"/>
                <a:tint val="96000"/>
                <a:lumMod val="104000"/>
              </a:schemeClr>
            </a:gs>
            <a:gs pos="100000">
              <a:schemeClr val="accent2">
                <a:hueOff val="-6120385"/>
                <a:satOff val="-9024"/>
                <a:lumOff val="-62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150" tIns="131367" rIns="125150" bIns="131367" numCol="1" spcCol="1270" anchor="ctr" anchorCtr="0">
          <a:noAutofit/>
        </a:bodyPr>
        <a:lstStyle/>
        <a:p>
          <a:pPr marL="0" lvl="0" indent="0" algn="ctr" defTabSz="1066800">
            <a:lnSpc>
              <a:spcPct val="90000"/>
            </a:lnSpc>
            <a:spcBef>
              <a:spcPct val="0"/>
            </a:spcBef>
            <a:spcAft>
              <a:spcPct val="35000"/>
            </a:spcAft>
            <a:buNone/>
          </a:pPr>
          <a:r>
            <a:rPr lang="en-US" sz="2400" kern="1200"/>
            <a:t>اجمالي الربح- النفقات=صافي الربح</a:t>
          </a:r>
        </a:p>
      </dsp:txBody>
      <dsp:txXfrm>
        <a:off x="3216683" y="2120684"/>
        <a:ext cx="2554037" cy="1532422"/>
      </dsp:txXfrm>
    </dsp:sp>
    <dsp:sp modelId="{2F0768BE-1509-47FD-8C97-07B0F06949A4}">
      <dsp:nvSpPr>
        <dsp:cNvPr id="0" name=""/>
        <dsp:cNvSpPr/>
      </dsp:nvSpPr>
      <dsp:spPr>
        <a:xfrm>
          <a:off x="6358149" y="2120684"/>
          <a:ext cx="2554037" cy="1532422"/>
        </a:xfrm>
        <a:prstGeom prst="rect">
          <a:avLst/>
        </a:prstGeom>
        <a:gradFill rotWithShape="0">
          <a:gsLst>
            <a:gs pos="0">
              <a:schemeClr val="accent2">
                <a:hueOff val="-7650481"/>
                <a:satOff val="-11280"/>
                <a:lumOff val="-785"/>
                <a:alphaOff val="0"/>
                <a:tint val="96000"/>
                <a:lumMod val="104000"/>
              </a:schemeClr>
            </a:gs>
            <a:gs pos="100000">
              <a:schemeClr val="accent2">
                <a:hueOff val="-7650481"/>
                <a:satOff val="-11280"/>
                <a:lumOff val="-78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150" tIns="131367" rIns="125150" bIns="131367" numCol="1" spcCol="1270" anchor="ctr" anchorCtr="0">
          <a:noAutofit/>
        </a:bodyPr>
        <a:lstStyle/>
        <a:p>
          <a:pPr marL="0" lvl="0" indent="0" algn="ctr" defTabSz="1066800">
            <a:lnSpc>
              <a:spcPct val="90000"/>
            </a:lnSpc>
            <a:spcBef>
              <a:spcPct val="0"/>
            </a:spcBef>
            <a:spcAft>
              <a:spcPct val="35000"/>
            </a:spcAft>
            <a:buNone/>
          </a:pPr>
          <a:r>
            <a:rPr lang="en-US" sz="2400" kern="1200"/>
            <a:t>29.000 - 7.000 =</a:t>
          </a:r>
          <a:r>
            <a:rPr lang="en-US" sz="2400" u="sng" kern="1200"/>
            <a:t>22.000</a:t>
          </a:r>
          <a:endParaRPr lang="en-US" sz="2400" kern="1200"/>
        </a:p>
      </dsp:txBody>
      <dsp:txXfrm>
        <a:off x="6358149" y="2120684"/>
        <a:ext cx="2554037" cy="15324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1AB4A-DFCE-4370-A374-85DD0E6DFA9C}">
      <dsp:nvSpPr>
        <dsp:cNvPr id="0" name=""/>
        <dsp:cNvSpPr/>
      </dsp:nvSpPr>
      <dsp:spPr>
        <a:xfrm>
          <a:off x="0" y="732"/>
          <a:ext cx="105156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2B371E-3A0B-4006-BAC4-85BAA883F680}">
      <dsp:nvSpPr>
        <dsp:cNvPr id="0" name=""/>
        <dsp:cNvSpPr/>
      </dsp:nvSpPr>
      <dsp:spPr>
        <a:xfrm>
          <a:off x="0" y="732"/>
          <a:ext cx="10515600" cy="85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توصيات الى الشركه</a:t>
          </a:r>
          <a:endParaRPr lang="en-US" sz="2400" kern="1200"/>
        </a:p>
      </dsp:txBody>
      <dsp:txXfrm>
        <a:off x="0" y="732"/>
        <a:ext cx="10515600" cy="857609"/>
      </dsp:txXfrm>
    </dsp:sp>
    <dsp:sp modelId="{DC5A2A97-CF43-400E-BEB8-E869C17E9B34}">
      <dsp:nvSpPr>
        <dsp:cNvPr id="0" name=""/>
        <dsp:cNvSpPr/>
      </dsp:nvSpPr>
      <dsp:spPr>
        <a:xfrm>
          <a:off x="0" y="858342"/>
          <a:ext cx="105156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8B26CC-36E3-4910-8559-EBF898BEC91E}">
      <dsp:nvSpPr>
        <dsp:cNvPr id="0" name=""/>
        <dsp:cNvSpPr/>
      </dsp:nvSpPr>
      <dsp:spPr>
        <a:xfrm>
          <a:off x="0" y="858342"/>
          <a:ext cx="10515600" cy="85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تطوير منتجات جديده - يساعد تطوير منتجات جديده الشركات على الحفاض على تفاعل العملاء الحاليين مع الشركه </a:t>
          </a:r>
        </a:p>
      </dsp:txBody>
      <dsp:txXfrm>
        <a:off x="0" y="858342"/>
        <a:ext cx="10515600" cy="857609"/>
      </dsp:txXfrm>
    </dsp:sp>
    <dsp:sp modelId="{3D49D460-28D9-4F25-9E3F-9CA62F170087}">
      <dsp:nvSpPr>
        <dsp:cNvPr id="0" name=""/>
        <dsp:cNvSpPr/>
      </dsp:nvSpPr>
      <dsp:spPr>
        <a:xfrm>
          <a:off x="0" y="1715952"/>
          <a:ext cx="105156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A5E10-C026-46FA-92FB-53228B5886E7}">
      <dsp:nvSpPr>
        <dsp:cNvPr id="0" name=""/>
        <dsp:cNvSpPr/>
      </dsp:nvSpPr>
      <dsp:spPr>
        <a:xfrm>
          <a:off x="0" y="1715952"/>
          <a:ext cx="10515600" cy="85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زياده الوعي بلعلامه التجاريه -الوعي بلعلامه التجاريه هو مدى المام معرفه السوق المستهدف بشركه  او المشروع</a:t>
          </a:r>
        </a:p>
      </dsp:txBody>
      <dsp:txXfrm>
        <a:off x="0" y="1715952"/>
        <a:ext cx="10515600" cy="857609"/>
      </dsp:txXfrm>
    </dsp:sp>
    <dsp:sp modelId="{C9968E81-463A-473D-AB67-08F7C4F7F816}">
      <dsp:nvSpPr>
        <dsp:cNvPr id="0" name=""/>
        <dsp:cNvSpPr/>
      </dsp:nvSpPr>
      <dsp:spPr>
        <a:xfrm>
          <a:off x="0" y="2573562"/>
          <a:ext cx="105156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DCD5A-ABDA-4BF4-8950-61F29DD25EE0}">
      <dsp:nvSpPr>
        <dsp:cNvPr id="0" name=""/>
        <dsp:cNvSpPr/>
      </dsp:nvSpPr>
      <dsp:spPr>
        <a:xfrm>
          <a:off x="0" y="2573562"/>
          <a:ext cx="10515600" cy="85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التواصل الفعال مع الجمهور </a:t>
          </a:r>
        </a:p>
      </dsp:txBody>
      <dsp:txXfrm>
        <a:off x="0" y="2573562"/>
        <a:ext cx="10515600" cy="857609"/>
      </dsp:txXfrm>
    </dsp:sp>
    <dsp:sp modelId="{78BB656B-A8E5-4AFA-A3FE-D14A91E7F85C}">
      <dsp:nvSpPr>
        <dsp:cNvPr id="0" name=""/>
        <dsp:cNvSpPr/>
      </dsp:nvSpPr>
      <dsp:spPr>
        <a:xfrm>
          <a:off x="0" y="3431171"/>
          <a:ext cx="105156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2EA56F-422D-4D23-9C86-017B24A46A36}">
      <dsp:nvSpPr>
        <dsp:cNvPr id="0" name=""/>
        <dsp:cNvSpPr/>
      </dsp:nvSpPr>
      <dsp:spPr>
        <a:xfrm>
          <a:off x="0" y="3431171"/>
          <a:ext cx="10515600" cy="85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التقدم على المنافسين  </a:t>
          </a:r>
        </a:p>
      </dsp:txBody>
      <dsp:txXfrm>
        <a:off x="0" y="3431171"/>
        <a:ext cx="10515600" cy="857609"/>
      </dsp:txXfrm>
    </dsp:sp>
    <dsp:sp modelId="{5342AFEC-ADE4-43B4-91CC-9702F566D9FC}">
      <dsp:nvSpPr>
        <dsp:cNvPr id="0" name=""/>
        <dsp:cNvSpPr/>
      </dsp:nvSpPr>
      <dsp:spPr>
        <a:xfrm>
          <a:off x="0" y="4288781"/>
          <a:ext cx="105156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6C13B-A473-411A-842E-339CCB5F7091}">
      <dsp:nvSpPr>
        <dsp:cNvPr id="0" name=""/>
        <dsp:cNvSpPr/>
      </dsp:nvSpPr>
      <dsp:spPr>
        <a:xfrm>
          <a:off x="0" y="4288781"/>
          <a:ext cx="10515600" cy="85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زياده الايردات </a:t>
          </a:r>
        </a:p>
      </dsp:txBody>
      <dsp:txXfrm>
        <a:off x="0" y="4288781"/>
        <a:ext cx="10515600" cy="857609"/>
      </dsp:txXfrm>
    </dsp:sp>
    <dsp:sp modelId="{656C7350-70DD-4AF0-BD20-9C20E5872530}">
      <dsp:nvSpPr>
        <dsp:cNvPr id="0" name=""/>
        <dsp:cNvSpPr/>
      </dsp:nvSpPr>
      <dsp:spPr>
        <a:xfrm>
          <a:off x="0" y="5146391"/>
          <a:ext cx="105156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FC01E-EE45-412A-AD12-7E7948E7A35A}">
      <dsp:nvSpPr>
        <dsp:cNvPr id="0" name=""/>
        <dsp:cNvSpPr/>
      </dsp:nvSpPr>
      <dsp:spPr>
        <a:xfrm>
          <a:off x="0" y="5146391"/>
          <a:ext cx="10515600" cy="85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فهم رغبات العملاء </a:t>
          </a:r>
        </a:p>
      </dsp:txBody>
      <dsp:txXfrm>
        <a:off x="0" y="5146391"/>
        <a:ext cx="10515600" cy="8576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5768A-DE0B-4F6A-B12B-2D29E6729471}">
      <dsp:nvSpPr>
        <dsp:cNvPr id="0" name=""/>
        <dsp:cNvSpPr/>
      </dsp:nvSpPr>
      <dsp:spPr>
        <a:xfrm>
          <a:off x="0" y="2570"/>
          <a:ext cx="68322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F1EE1B9F-0D74-428D-875F-186758DFD478}">
      <dsp:nvSpPr>
        <dsp:cNvPr id="0" name=""/>
        <dsp:cNvSpPr/>
      </dsp:nvSpPr>
      <dsp:spPr>
        <a:xfrm>
          <a:off x="0" y="2570"/>
          <a:ext cx="6832212" cy="175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القسم الاخير</a:t>
          </a:r>
        </a:p>
      </dsp:txBody>
      <dsp:txXfrm>
        <a:off x="0" y="2570"/>
        <a:ext cx="6832212" cy="1753212"/>
      </dsp:txXfrm>
    </dsp:sp>
    <dsp:sp modelId="{2FBC3DEB-63B8-40BE-8FFB-E8F5699028D7}">
      <dsp:nvSpPr>
        <dsp:cNvPr id="0" name=""/>
        <dsp:cNvSpPr/>
      </dsp:nvSpPr>
      <dsp:spPr>
        <a:xfrm>
          <a:off x="0" y="1755783"/>
          <a:ext cx="6832212" cy="0"/>
        </a:xfrm>
        <a:prstGeom prst="line">
          <a:avLst/>
        </a:prstGeom>
        <a:gradFill rotWithShape="0">
          <a:gsLst>
            <a:gs pos="0">
              <a:schemeClr val="accent2">
                <a:hueOff val="-3825240"/>
                <a:satOff val="-5640"/>
                <a:lumOff val="-392"/>
                <a:alphaOff val="0"/>
                <a:tint val="96000"/>
                <a:lumMod val="104000"/>
              </a:schemeClr>
            </a:gs>
            <a:gs pos="100000">
              <a:schemeClr val="accent2">
                <a:hueOff val="-3825240"/>
                <a:satOff val="-5640"/>
                <a:lumOff val="-392"/>
                <a:alphaOff val="0"/>
                <a:shade val="98000"/>
                <a:lumMod val="94000"/>
              </a:schemeClr>
            </a:gs>
          </a:gsLst>
          <a:lin ang="5400000" scaled="0"/>
        </a:gradFill>
        <a:ln w="9525" cap="rnd" cmpd="sng" algn="ctr">
          <a:solidFill>
            <a:schemeClr val="accent2">
              <a:hueOff val="-3825240"/>
              <a:satOff val="-5640"/>
              <a:lumOff val="-392"/>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A341C3FE-CBF0-4BBB-BA2D-27C944537343}">
      <dsp:nvSpPr>
        <dsp:cNvPr id="0" name=""/>
        <dsp:cNvSpPr/>
      </dsp:nvSpPr>
      <dsp:spPr>
        <a:xfrm>
          <a:off x="0" y="1755783"/>
          <a:ext cx="6832212" cy="175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تلخيص الغرض </a:t>
          </a:r>
        </a:p>
      </dsp:txBody>
      <dsp:txXfrm>
        <a:off x="0" y="1755783"/>
        <a:ext cx="6832212" cy="1753212"/>
      </dsp:txXfrm>
    </dsp:sp>
    <dsp:sp modelId="{F4704F98-5739-4A42-8439-18ED0DC5AFB7}">
      <dsp:nvSpPr>
        <dsp:cNvPr id="0" name=""/>
        <dsp:cNvSpPr/>
      </dsp:nvSpPr>
      <dsp:spPr>
        <a:xfrm>
          <a:off x="0" y="3508995"/>
          <a:ext cx="6832212" cy="0"/>
        </a:xfrm>
        <a:prstGeom prst="line">
          <a:avLst/>
        </a:prstGeom>
        <a:gradFill rotWithShape="0">
          <a:gsLst>
            <a:gs pos="0">
              <a:schemeClr val="accent2">
                <a:hueOff val="-7650481"/>
                <a:satOff val="-11280"/>
                <a:lumOff val="-785"/>
                <a:alphaOff val="0"/>
                <a:tint val="96000"/>
                <a:lumMod val="104000"/>
              </a:schemeClr>
            </a:gs>
            <a:gs pos="100000">
              <a:schemeClr val="accent2">
                <a:hueOff val="-7650481"/>
                <a:satOff val="-11280"/>
                <a:lumOff val="-785"/>
                <a:alphaOff val="0"/>
                <a:shade val="98000"/>
                <a:lumMod val="94000"/>
              </a:schemeClr>
            </a:gs>
          </a:gsLst>
          <a:lin ang="5400000" scaled="0"/>
        </a:gradFill>
        <a:ln w="9525" cap="rnd" cmpd="sng" algn="ctr">
          <a:solidFill>
            <a:schemeClr val="accent2">
              <a:hueOff val="-7650481"/>
              <a:satOff val="-11280"/>
              <a:lumOff val="-785"/>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B44F3A4A-63D7-40C7-8F19-54852B4A0E61}">
      <dsp:nvSpPr>
        <dsp:cNvPr id="0" name=""/>
        <dsp:cNvSpPr/>
      </dsp:nvSpPr>
      <dsp:spPr>
        <a:xfrm>
          <a:off x="0" y="3508995"/>
          <a:ext cx="6832212" cy="175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يعد التنبؤ في التدفق النقدي  اداه تخطيط  مهمه اخرى فوضع التنبؤات يمكن الشركه من التخطيط النجاح لانه يمكن ان يساعد  في التنبؤ بما اذا كان الموارد الماليه ستكون متاحه لانتاج سلع او خدمات </a:t>
          </a:r>
        </a:p>
      </dsp:txBody>
      <dsp:txXfrm>
        <a:off x="0" y="3508995"/>
        <a:ext cx="6832212" cy="17532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BFD3B-B947-4CD4-8A98-1092115C76DA}">
      <dsp:nvSpPr>
        <dsp:cNvPr id="0" name=""/>
        <dsp:cNvSpPr/>
      </dsp:nvSpPr>
      <dsp:spPr>
        <a:xfrm>
          <a:off x="0" y="2570"/>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B1B3D7B2-A6A6-40E3-8787-2D1AD73021AD}">
      <dsp:nvSpPr>
        <dsp:cNvPr id="0" name=""/>
        <dsp:cNvSpPr/>
      </dsp:nvSpPr>
      <dsp:spPr>
        <a:xfrm>
          <a:off x="0" y="2570"/>
          <a:ext cx="6832212" cy="175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a:t>عندما تقوم بتحليل تنبؤات في التدفق النقدي  فان الرقم الاكثر اهميه هو الرصيد الختامي </a:t>
          </a:r>
          <a:endParaRPr lang="en-US" sz="3500" kern="1200"/>
        </a:p>
      </dsp:txBody>
      <dsp:txXfrm>
        <a:off x="0" y="2570"/>
        <a:ext cx="6832212" cy="1753212"/>
      </dsp:txXfrm>
    </dsp:sp>
    <dsp:sp modelId="{A651880A-2F82-4C50-96D3-B8F759EF3BEE}">
      <dsp:nvSpPr>
        <dsp:cNvPr id="0" name=""/>
        <dsp:cNvSpPr/>
      </dsp:nvSpPr>
      <dsp:spPr>
        <a:xfrm>
          <a:off x="0" y="1755783"/>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1C877392-AB13-463F-9338-B491C090CED8}">
      <dsp:nvSpPr>
        <dsp:cNvPr id="0" name=""/>
        <dsp:cNvSpPr/>
      </dsp:nvSpPr>
      <dsp:spPr>
        <a:xfrm>
          <a:off x="0" y="1755783"/>
          <a:ext cx="6832212" cy="175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a:t>.الرقم اليجابي  يعني  ان الشركه  يمكنها  دفع  فواتيرها  ومواصله العمل </a:t>
          </a:r>
          <a:endParaRPr lang="en-US" sz="3500" kern="1200"/>
        </a:p>
      </dsp:txBody>
      <dsp:txXfrm>
        <a:off x="0" y="1755783"/>
        <a:ext cx="6832212" cy="1753212"/>
      </dsp:txXfrm>
    </dsp:sp>
    <dsp:sp modelId="{B730E29C-2F41-451B-9314-B66177E273D6}">
      <dsp:nvSpPr>
        <dsp:cNvPr id="0" name=""/>
        <dsp:cNvSpPr/>
      </dsp:nvSpPr>
      <dsp:spPr>
        <a:xfrm>
          <a:off x="0" y="3508995"/>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BFE38E37-C4AE-48FB-873D-FF13334240F1}">
      <dsp:nvSpPr>
        <dsp:cNvPr id="0" name=""/>
        <dsp:cNvSpPr/>
      </dsp:nvSpPr>
      <dsp:spPr>
        <a:xfrm>
          <a:off x="0" y="3508995"/>
          <a:ext cx="6832212" cy="175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.الرقم السلبي يعني انه قد يتعين اقتراض الموال </a:t>
          </a:r>
        </a:p>
      </dsp:txBody>
      <dsp:txXfrm>
        <a:off x="0" y="3508995"/>
        <a:ext cx="6832212" cy="17532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30FEB-D576-4795-B11C-801EA2A6B492}">
      <dsp:nvSpPr>
        <dsp:cNvPr id="0" name=""/>
        <dsp:cNvSpPr/>
      </dsp:nvSpPr>
      <dsp:spPr>
        <a:xfrm>
          <a:off x="0" y="39939"/>
          <a:ext cx="6832212" cy="67158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استنتاج لتقيم استحدام نقطه التعادل</a:t>
          </a:r>
        </a:p>
      </dsp:txBody>
      <dsp:txXfrm>
        <a:off x="32784" y="72723"/>
        <a:ext cx="6766644" cy="606012"/>
      </dsp:txXfrm>
    </dsp:sp>
    <dsp:sp modelId="{7B17A6AF-9090-4486-A037-CD84C76D3FC0}">
      <dsp:nvSpPr>
        <dsp:cNvPr id="0" name=""/>
        <dsp:cNvSpPr/>
      </dsp:nvSpPr>
      <dsp:spPr>
        <a:xfrm>
          <a:off x="0" y="792159"/>
          <a:ext cx="6832212" cy="671580"/>
        </a:xfrm>
        <a:prstGeom prst="roundRect">
          <a:avLst/>
        </a:prstGeom>
        <a:gradFill rotWithShape="0">
          <a:gsLst>
            <a:gs pos="0">
              <a:schemeClr val="accent2">
                <a:hueOff val="-1275080"/>
                <a:satOff val="-1880"/>
                <a:lumOff val="-131"/>
                <a:alphaOff val="0"/>
                <a:tint val="96000"/>
                <a:lumMod val="104000"/>
              </a:schemeClr>
            </a:gs>
            <a:gs pos="100000">
              <a:schemeClr val="accent2">
                <a:hueOff val="-1275080"/>
                <a:satOff val="-1880"/>
                <a:lumOff val="-131"/>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مزايا تحليل نقطه التعادل </a:t>
          </a:r>
        </a:p>
      </dsp:txBody>
      <dsp:txXfrm>
        <a:off x="32784" y="824943"/>
        <a:ext cx="6766644" cy="606012"/>
      </dsp:txXfrm>
    </dsp:sp>
    <dsp:sp modelId="{1FEAC600-8660-4E06-8986-3C9F53FA3D4A}">
      <dsp:nvSpPr>
        <dsp:cNvPr id="0" name=""/>
        <dsp:cNvSpPr/>
      </dsp:nvSpPr>
      <dsp:spPr>
        <a:xfrm>
          <a:off x="0" y="1544379"/>
          <a:ext cx="6832212" cy="671580"/>
        </a:xfrm>
        <a:prstGeom prst="roundRect">
          <a:avLst/>
        </a:prstGeom>
        <a:gradFill rotWithShape="0">
          <a:gsLst>
            <a:gs pos="0">
              <a:schemeClr val="accent2">
                <a:hueOff val="-2550160"/>
                <a:satOff val="-3760"/>
                <a:lumOff val="-262"/>
                <a:alphaOff val="0"/>
                <a:tint val="96000"/>
                <a:lumMod val="104000"/>
              </a:schemeClr>
            </a:gs>
            <a:gs pos="100000">
              <a:schemeClr val="accent2">
                <a:hueOff val="-2550160"/>
                <a:satOff val="-3760"/>
                <a:lumOff val="-26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كلا من التكاليف الثابته و المتغير موضحه</a:t>
          </a:r>
        </a:p>
      </dsp:txBody>
      <dsp:txXfrm>
        <a:off x="32784" y="1577163"/>
        <a:ext cx="6766644" cy="606012"/>
      </dsp:txXfrm>
    </dsp:sp>
    <dsp:sp modelId="{132F7891-6DE2-4C7D-BC6C-08CFE2933FA0}">
      <dsp:nvSpPr>
        <dsp:cNvPr id="0" name=""/>
        <dsp:cNvSpPr/>
      </dsp:nvSpPr>
      <dsp:spPr>
        <a:xfrm>
          <a:off x="0" y="2296599"/>
          <a:ext cx="6832212" cy="671580"/>
        </a:xfrm>
        <a:prstGeom prst="roundRect">
          <a:avLst/>
        </a:prstGeom>
        <a:gradFill rotWithShape="0">
          <a:gsLst>
            <a:gs pos="0">
              <a:schemeClr val="accent2">
                <a:hueOff val="-3825240"/>
                <a:satOff val="-5640"/>
                <a:lumOff val="-392"/>
                <a:alphaOff val="0"/>
                <a:tint val="96000"/>
                <a:lumMod val="104000"/>
              </a:schemeClr>
            </a:gs>
            <a:gs pos="100000">
              <a:schemeClr val="accent2">
                <a:hueOff val="-3825240"/>
                <a:satOff val="-5640"/>
                <a:lumOff val="-39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توضيح الايردات من المبيعات متوقعه </a:t>
          </a:r>
        </a:p>
      </dsp:txBody>
      <dsp:txXfrm>
        <a:off x="32784" y="2329383"/>
        <a:ext cx="6766644" cy="606012"/>
      </dsp:txXfrm>
    </dsp:sp>
    <dsp:sp modelId="{DA056BF3-74F6-4A30-9BFE-E0F7CC2F7F8F}">
      <dsp:nvSpPr>
        <dsp:cNvPr id="0" name=""/>
        <dsp:cNvSpPr/>
      </dsp:nvSpPr>
      <dsp:spPr>
        <a:xfrm>
          <a:off x="0" y="3048819"/>
          <a:ext cx="6832212" cy="671580"/>
        </a:xfrm>
        <a:prstGeom prst="roundRect">
          <a:avLst/>
        </a:prstGeom>
        <a:gradFill rotWithShape="0">
          <a:gsLst>
            <a:gs pos="0">
              <a:schemeClr val="accent2">
                <a:hueOff val="-5100320"/>
                <a:satOff val="-7520"/>
                <a:lumOff val="-523"/>
                <a:alphaOff val="0"/>
                <a:tint val="96000"/>
                <a:lumMod val="104000"/>
              </a:schemeClr>
            </a:gs>
            <a:gs pos="100000">
              <a:schemeClr val="accent2">
                <a:hueOff val="-5100320"/>
                <a:satOff val="-7520"/>
                <a:lumOff val="-5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هامش الامان معروف حتى يتمكن </a:t>
          </a:r>
        </a:p>
      </dsp:txBody>
      <dsp:txXfrm>
        <a:off x="32784" y="3081603"/>
        <a:ext cx="6766644" cy="606012"/>
      </dsp:txXfrm>
    </dsp:sp>
    <dsp:sp modelId="{31701202-9905-47C2-812C-1E7270531A99}">
      <dsp:nvSpPr>
        <dsp:cNvPr id="0" name=""/>
        <dsp:cNvSpPr/>
      </dsp:nvSpPr>
      <dsp:spPr>
        <a:xfrm>
          <a:off x="0" y="3801039"/>
          <a:ext cx="6832212" cy="671580"/>
        </a:xfrm>
        <a:prstGeom prst="roundRect">
          <a:avLst/>
        </a:prstGeom>
        <a:gradFill rotWithShape="0">
          <a:gsLst>
            <a:gs pos="0">
              <a:schemeClr val="accent2">
                <a:hueOff val="-6375401"/>
                <a:satOff val="-9400"/>
                <a:lumOff val="-654"/>
                <a:alphaOff val="0"/>
                <a:tint val="96000"/>
                <a:lumMod val="104000"/>
              </a:schemeClr>
            </a:gs>
            <a:gs pos="100000">
              <a:schemeClr val="accent2">
                <a:hueOff val="-6375401"/>
                <a:satOff val="-9400"/>
                <a:lumOff val="-65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المشروع من حساب المخاطره </a:t>
          </a:r>
        </a:p>
      </dsp:txBody>
      <dsp:txXfrm>
        <a:off x="32784" y="3833823"/>
        <a:ext cx="6766644" cy="606012"/>
      </dsp:txXfrm>
    </dsp:sp>
    <dsp:sp modelId="{496B4312-E414-4C06-B17F-4E7514B675EE}">
      <dsp:nvSpPr>
        <dsp:cNvPr id="0" name=""/>
        <dsp:cNvSpPr/>
      </dsp:nvSpPr>
      <dsp:spPr>
        <a:xfrm>
          <a:off x="0" y="4553259"/>
          <a:ext cx="6832212" cy="671580"/>
        </a:xfrm>
        <a:prstGeom prst="roundRect">
          <a:avLst/>
        </a:prstGeom>
        <a:gradFill rotWithShape="0">
          <a:gsLst>
            <a:gs pos="0">
              <a:schemeClr val="accent2">
                <a:hueOff val="-7650481"/>
                <a:satOff val="-11280"/>
                <a:lumOff val="-785"/>
                <a:alphaOff val="0"/>
                <a:tint val="96000"/>
                <a:lumMod val="104000"/>
              </a:schemeClr>
            </a:gs>
            <a:gs pos="100000">
              <a:schemeClr val="accent2">
                <a:hueOff val="-7650481"/>
                <a:satOff val="-11280"/>
                <a:lumOff val="-78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يمكن شراء المواد و بيعها  بافضل الاسعار</a:t>
          </a:r>
        </a:p>
      </dsp:txBody>
      <dsp:txXfrm>
        <a:off x="32784" y="4586043"/>
        <a:ext cx="6766644" cy="606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B68E5-C0BB-4479-88C6-7057294F7F46}">
      <dsp:nvSpPr>
        <dsp:cNvPr id="0" name=""/>
        <dsp:cNvSpPr/>
      </dsp:nvSpPr>
      <dsp:spPr>
        <a:xfrm>
          <a:off x="0" y="2750514"/>
          <a:ext cx="8987404" cy="902780"/>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تحليل نقطه التعادل هو اداة تستخدمها الشركات لتخطيط المالي نضرة لان تحليل نقطه التعادل تستخدم التكليف و اللايردات و المبيعات المتوقعه للمنتج </a:t>
          </a:r>
        </a:p>
      </dsp:txBody>
      <dsp:txXfrm>
        <a:off x="0" y="2750514"/>
        <a:ext cx="8987404" cy="902780"/>
      </dsp:txXfrm>
    </dsp:sp>
    <dsp:sp modelId="{A4B42C7C-68A5-4370-90EF-7B7EAFC956CC}">
      <dsp:nvSpPr>
        <dsp:cNvPr id="0" name=""/>
        <dsp:cNvSpPr/>
      </dsp:nvSpPr>
      <dsp:spPr>
        <a:xfrm rot="10800000">
          <a:off x="0" y="1375580"/>
          <a:ext cx="8987404" cy="1388476"/>
        </a:xfrm>
        <a:prstGeom prst="upArrowCallout">
          <a:avLst/>
        </a:prstGeom>
        <a:solidFill>
          <a:schemeClr val="accent5">
            <a:hueOff val="2019641"/>
            <a:satOff val="6027"/>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تحليل نقطه االتعادل</a:t>
          </a:r>
        </a:p>
      </dsp:txBody>
      <dsp:txXfrm rot="10800000">
        <a:off x="0" y="1375580"/>
        <a:ext cx="8987404" cy="902190"/>
      </dsp:txXfrm>
    </dsp:sp>
    <dsp:sp modelId="{0CD7DE14-A45D-46DB-9C88-7BCE07008355}">
      <dsp:nvSpPr>
        <dsp:cNvPr id="0" name=""/>
        <dsp:cNvSpPr/>
      </dsp:nvSpPr>
      <dsp:spPr>
        <a:xfrm rot="10800000">
          <a:off x="0" y="645"/>
          <a:ext cx="8987404" cy="1388476"/>
        </a:xfrm>
        <a:prstGeom prst="upArrowCallout">
          <a:avLst/>
        </a:prstGeom>
        <a:solidFill>
          <a:schemeClr val="accent5">
            <a:hueOff val="4039281"/>
            <a:satOff val="12053"/>
            <a:lumOff val="156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نشاط2</a:t>
          </a:r>
        </a:p>
      </dsp:txBody>
      <dsp:txXfrm rot="10800000">
        <a:off x="0" y="645"/>
        <a:ext cx="8987404" cy="90219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354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11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314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436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5808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5471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72291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057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568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222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16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8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274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291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275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646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1360601"/>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p:cNvSpPr>
            <a:spLocks noGrp="1"/>
          </p:cNvSpPr>
          <p:nvPr>
            <p:ph type="ctrTitle"/>
          </p:nvPr>
        </p:nvSpPr>
        <p:spPr>
          <a:xfrm>
            <a:off x="987215" y="1318591"/>
            <a:ext cx="5102159" cy="4220820"/>
          </a:xfrm>
        </p:spPr>
        <p:txBody>
          <a:bodyPr anchor="ctr">
            <a:normAutofit/>
          </a:bodyPr>
          <a:lstStyle/>
          <a:p>
            <a:r>
              <a:rPr lang="ar-SA">
                <a:solidFill>
                  <a:srgbClr val="FFFFFF"/>
                </a:solidFill>
                <a:cs typeface="Times New Roman"/>
              </a:rPr>
              <a:t>عبد الله فخري احمد الهويمل</a:t>
            </a:r>
          </a:p>
        </p:txBody>
      </p:sp>
      <p:sp>
        <p:nvSpPr>
          <p:cNvPr id="3" name="عنوان فرعي 2"/>
          <p:cNvSpPr>
            <a:spLocks noGrp="1"/>
          </p:cNvSpPr>
          <p:nvPr>
            <p:ph type="subTitle" idx="1"/>
          </p:nvPr>
        </p:nvSpPr>
        <p:spPr>
          <a:xfrm>
            <a:off x="7712032" y="804334"/>
            <a:ext cx="3675634" cy="5249332"/>
          </a:xfrm>
        </p:spPr>
        <p:txBody>
          <a:bodyPr vert="horz" lIns="91440" tIns="45720" rIns="91440" bIns="45720" rtlCol="1" anchor="ctr">
            <a:normAutofit/>
          </a:bodyPr>
          <a:lstStyle/>
          <a:p>
            <a:r>
              <a:rPr lang="ar-SA" sz="2000" b="1" dirty="0">
                <a:solidFill>
                  <a:srgbClr val="C00000"/>
                </a:solidFill>
                <a:cs typeface="Arial"/>
              </a:rPr>
              <a:t>نشاط1 التنبؤ في الأداء المالي</a:t>
            </a:r>
          </a:p>
        </p:txBody>
      </p:sp>
    </p:spTree>
    <p:extLst>
      <p:ext uri="{BB962C8B-B14F-4D97-AF65-F5344CB8AC3E}">
        <p14:creationId xmlns:p14="http://schemas.microsoft.com/office/powerpoint/2010/main" val="12605723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809B993-8FEB-46DC-9CD7-69C95E2C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1">
            <a:extLst>
              <a:ext uri="{FF2B5EF4-FFF2-40B4-BE49-F238E27FC236}">
                <a16:creationId xmlns:a16="http://schemas.microsoft.com/office/drawing/2014/main" id="{1E9821DA-CF82-4DA7-A2E9-77C49ECD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0" name="Rectangle 39">
            <a:extLst>
              <a:ext uri="{FF2B5EF4-FFF2-40B4-BE49-F238E27FC236}">
                <a16:creationId xmlns:a16="http://schemas.microsoft.com/office/drawing/2014/main" id="{67F90B71-DFD0-4AAD-BD8F-3D4A022F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D17E73DF-261E-E949-BCFE-6244485EF464}"/>
              </a:ext>
            </a:extLst>
          </p:cNvPr>
          <p:cNvGraphicFramePr>
            <a:graphicFrameLocks noGrp="1"/>
          </p:cNvGraphicFramePr>
          <p:nvPr>
            <p:ph idx="1"/>
            <p:extLst>
              <p:ext uri="{D42A27DB-BD31-4B8C-83A1-F6EECF244321}">
                <p14:modId xmlns:p14="http://schemas.microsoft.com/office/powerpoint/2010/main" val="271714051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105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809B993-8FEB-46DC-9CD7-69C95E2C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1">
            <a:extLst>
              <a:ext uri="{FF2B5EF4-FFF2-40B4-BE49-F238E27FC236}">
                <a16:creationId xmlns:a16="http://schemas.microsoft.com/office/drawing/2014/main" id="{1E9821DA-CF82-4DA7-A2E9-77C49ECD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8" name="Rectangle 37">
            <a:extLst>
              <a:ext uri="{FF2B5EF4-FFF2-40B4-BE49-F238E27FC236}">
                <a16:creationId xmlns:a16="http://schemas.microsoft.com/office/drawing/2014/main" id="{67F90B71-DFD0-4AAD-BD8F-3D4A022F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5A4CE439-E1E6-1E56-6B91-06CFD1FAD6E6}"/>
              </a:ext>
            </a:extLst>
          </p:cNvPr>
          <p:cNvGraphicFramePr>
            <a:graphicFrameLocks noGrp="1"/>
          </p:cNvGraphicFramePr>
          <p:nvPr>
            <p:ph idx="1"/>
            <p:extLst>
              <p:ext uri="{D42A27DB-BD31-4B8C-83A1-F6EECF244321}">
                <p14:modId xmlns:p14="http://schemas.microsoft.com/office/powerpoint/2010/main" val="195175672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8399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9A60F59-CC8F-44DB-B57D-EBA0C3A9E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8235451-0514-46C2-AC4E-7D2141B34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11">
            <a:extLst>
              <a:ext uri="{FF2B5EF4-FFF2-40B4-BE49-F238E27FC236}">
                <a16:creationId xmlns:a16="http://schemas.microsoft.com/office/drawing/2014/main" id="{0CA83327-46BA-4C48-9DD0-FE3331ED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4" name="Content Placeholder 2">
            <a:extLst>
              <a:ext uri="{FF2B5EF4-FFF2-40B4-BE49-F238E27FC236}">
                <a16:creationId xmlns:a16="http://schemas.microsoft.com/office/drawing/2014/main" id="{D5CA9E0E-270E-EF5B-1C14-A7B565769255}"/>
              </a:ext>
            </a:extLst>
          </p:cNvPr>
          <p:cNvGraphicFramePr>
            <a:graphicFrameLocks noGrp="1"/>
          </p:cNvGraphicFramePr>
          <p:nvPr>
            <p:ph idx="1"/>
            <p:extLst>
              <p:ext uri="{D42A27DB-BD31-4B8C-83A1-F6EECF244321}">
                <p14:modId xmlns:p14="http://schemas.microsoft.com/office/powerpoint/2010/main" val="1560610670"/>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757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FC5700F-7321-4B30-B1DC-BC4F2165B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11">
            <a:extLst>
              <a:ext uri="{FF2B5EF4-FFF2-40B4-BE49-F238E27FC236}">
                <a16:creationId xmlns:a16="http://schemas.microsoft.com/office/drawing/2014/main" id="{8F50300C-C744-4948-BE34-534215C74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Content Placeholder 3">
            <a:extLst>
              <a:ext uri="{FF2B5EF4-FFF2-40B4-BE49-F238E27FC236}">
                <a16:creationId xmlns:a16="http://schemas.microsoft.com/office/drawing/2014/main" id="{5FFD3C6C-6852-60FE-A0ED-A36FAB6B8575}"/>
              </a:ext>
            </a:extLst>
          </p:cNvPr>
          <p:cNvPicPr>
            <a:picLocks noChangeAspect="1"/>
          </p:cNvPicPr>
          <p:nvPr/>
        </p:nvPicPr>
        <p:blipFill rotWithShape="1">
          <a:blip r:embed="rId2"/>
          <a:srcRect r="9481"/>
          <a:stretch/>
        </p:blipFill>
        <p:spPr>
          <a:xfrm>
            <a:off x="20" y="1731"/>
            <a:ext cx="4655830" cy="6858000"/>
          </a:xfrm>
          <a:prstGeom prst="rect">
            <a:avLst/>
          </a:prstGeom>
        </p:spPr>
      </p:pic>
      <p:grpSp>
        <p:nvGrpSpPr>
          <p:cNvPr id="15" name="Group 14">
            <a:extLst>
              <a:ext uri="{FF2B5EF4-FFF2-40B4-BE49-F238E27FC236}">
                <a16:creationId xmlns:a16="http://schemas.microsoft.com/office/drawing/2014/main" id="{3EF50F21-ED59-4E25-B7BC-73AD45B39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54305" y="228600"/>
            <a:ext cx="2851523" cy="6638625"/>
            <a:chOff x="2487613" y="285750"/>
            <a:chExt cx="2428875" cy="5654676"/>
          </a:xfrm>
          <a:solidFill>
            <a:schemeClr val="accent1">
              <a:lumMod val="75000"/>
              <a:alpha val="40000"/>
            </a:schemeClr>
          </a:solidFill>
        </p:grpSpPr>
        <p:sp>
          <p:nvSpPr>
            <p:cNvPr id="16" name="Freeform 11">
              <a:extLst>
                <a:ext uri="{FF2B5EF4-FFF2-40B4-BE49-F238E27FC236}">
                  <a16:creationId xmlns:a16="http://schemas.microsoft.com/office/drawing/2014/main" id="{B4BBD743-AED0-444D-9902-8DB24436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AD54B70A-5178-48BC-B033-10C4CA75E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20FBEA6E-CA5E-44BD-B307-ABC9ECECFB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D99675B1-DB47-4C3A-AB88-AAFF5D482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E31454EC-7A3E-4AC8-AABC-52AA6AA7E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3109BB6F-A346-49B5-82E9-F2650BBF1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F81FA27F-C104-4E7D-BE92-7A2811CDD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B677B330-FB3E-4C6C-919C-12B90BE61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6BE1B8BD-E8A5-4794-81A6-F0AC9F3C9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18C329D0-2CD6-440D-8585-7BE8A8135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DD7E021D-22D7-42E8-9DDE-FF9AB9482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7E3DAB05-2B17-4064-B002-E9BCAFE08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72F9DC4-C2C4-43CF-9C2C-2EE1826F77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1520" y="-30"/>
            <a:ext cx="2356675" cy="6853284"/>
            <a:chOff x="6627813" y="195452"/>
            <a:chExt cx="1952625" cy="5678299"/>
          </a:xfrm>
          <a:solidFill>
            <a:schemeClr val="accent1"/>
          </a:solidFill>
        </p:grpSpPr>
        <p:sp>
          <p:nvSpPr>
            <p:cNvPr id="30" name="Freeform 27">
              <a:extLst>
                <a:ext uri="{FF2B5EF4-FFF2-40B4-BE49-F238E27FC236}">
                  <a16:creationId xmlns:a16="http://schemas.microsoft.com/office/drawing/2014/main" id="{4E0064C5-2224-49BF-884A-D0118AEA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0D33309E-8132-42DA-B37B-4CAF0F6D1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39DA087-BAEC-4E31-946D-3BA859C62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395F1535-595E-4F4C-BEC0-F2EA9062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FFFD4D55-2142-47EB-B7EB-5C049C731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22CAF07E-CB2F-438A-AD2E-86E3A409B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148C41FD-1EDA-45D8-AAA4-E79A76198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3D1F13F1-22C7-4224-85FE-622B9F3C9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0AD99730-19F0-4DB7-8108-25AF31361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143A6D61-3504-4654-982B-80B7F0B5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990038CA-7285-43A9-A8FE-30824AC14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0346AEBE-37DC-4BAB-B50D-E0D763843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Rectangle 42">
            <a:extLst>
              <a:ext uri="{FF2B5EF4-FFF2-40B4-BE49-F238E27FC236}">
                <a16:creationId xmlns:a16="http://schemas.microsoft.com/office/drawing/2014/main" id="{6CA72FCB-DBCC-435A-838B-682978F47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6854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8CDF4-F66B-3394-03FF-535B3753F7CF}"/>
              </a:ext>
            </a:extLst>
          </p:cNvPr>
          <p:cNvSpPr>
            <a:spLocks noGrp="1"/>
          </p:cNvSpPr>
          <p:nvPr>
            <p:ph idx="1"/>
          </p:nvPr>
        </p:nvSpPr>
        <p:spPr>
          <a:xfrm>
            <a:off x="1742870" y="649357"/>
            <a:ext cx="9765023" cy="3543900"/>
          </a:xfrm>
        </p:spPr>
        <p:txBody>
          <a:bodyPr vert="horz" lIns="91440" tIns="45720" rIns="91440" bIns="45720" rtlCol="1">
            <a:normAutofit/>
          </a:bodyPr>
          <a:lstStyle/>
          <a:p>
            <a:pPr>
              <a:lnSpc>
                <a:spcPct val="90000"/>
              </a:lnSpc>
            </a:pPr>
            <a:r>
              <a:rPr lang="en-US" b="1" err="1">
                <a:cs typeface="Calibri"/>
              </a:rPr>
              <a:t>تكاليف</a:t>
            </a:r>
            <a:r>
              <a:rPr lang="en-US" b="1">
                <a:cs typeface="Calibri"/>
              </a:rPr>
              <a:t> </a:t>
            </a:r>
            <a:r>
              <a:rPr lang="en-US" b="1" err="1">
                <a:cs typeface="Calibri"/>
              </a:rPr>
              <a:t>بدء</a:t>
            </a:r>
            <a:r>
              <a:rPr lang="en-US" b="1">
                <a:cs typeface="Calibri"/>
              </a:rPr>
              <a:t> </a:t>
            </a:r>
            <a:r>
              <a:rPr lang="en-US" b="1" err="1">
                <a:cs typeface="Calibri"/>
              </a:rPr>
              <a:t>التشغيل-</a:t>
            </a:r>
            <a:r>
              <a:rPr lang="en-US" b="1" dirty="0" err="1">
                <a:cs typeface="Calibri"/>
              </a:rPr>
              <a:t>التكاليف</a:t>
            </a:r>
            <a:r>
              <a:rPr lang="en-US" b="1" dirty="0">
                <a:cs typeface="Calibri"/>
              </a:rPr>
              <a:t> </a:t>
            </a:r>
            <a:r>
              <a:rPr lang="en-US" b="1" dirty="0" err="1">
                <a:cs typeface="Calibri"/>
              </a:rPr>
              <a:t>الازمه</a:t>
            </a:r>
            <a:r>
              <a:rPr lang="en-US" b="1" dirty="0">
                <a:cs typeface="Calibri"/>
              </a:rPr>
              <a:t> </a:t>
            </a:r>
            <a:r>
              <a:rPr lang="en-US" b="1" dirty="0" err="1">
                <a:cs typeface="Calibri"/>
              </a:rPr>
              <a:t>لنشاء</a:t>
            </a:r>
            <a:r>
              <a:rPr lang="en-US" b="1" dirty="0">
                <a:cs typeface="Calibri"/>
              </a:rPr>
              <a:t> </a:t>
            </a:r>
            <a:r>
              <a:rPr lang="en-US" b="1" dirty="0" err="1">
                <a:cs typeface="Calibri"/>
              </a:rPr>
              <a:t>شركه</a:t>
            </a:r>
            <a:r>
              <a:rPr lang="en-US" b="1" dirty="0">
                <a:cs typeface="Calibri"/>
              </a:rPr>
              <a:t> </a:t>
            </a:r>
            <a:r>
              <a:rPr lang="en-US" b="1" dirty="0" err="1">
                <a:cs typeface="Calibri"/>
              </a:rPr>
              <a:t>قبل</a:t>
            </a:r>
            <a:r>
              <a:rPr lang="en-US" b="1" dirty="0">
                <a:cs typeface="Calibri"/>
              </a:rPr>
              <a:t> </a:t>
            </a:r>
            <a:r>
              <a:rPr lang="en-US" b="1" dirty="0" err="1">
                <a:cs typeface="Calibri"/>
              </a:rPr>
              <a:t>بدئ</a:t>
            </a:r>
            <a:r>
              <a:rPr lang="en-US" b="1" dirty="0">
                <a:cs typeface="Calibri"/>
              </a:rPr>
              <a:t> </a:t>
            </a:r>
            <a:r>
              <a:rPr lang="en-US" b="1" dirty="0" err="1">
                <a:cs typeface="Calibri"/>
              </a:rPr>
              <a:t>العمل</a:t>
            </a:r>
            <a:r>
              <a:rPr lang="en-US" b="1" dirty="0">
                <a:cs typeface="Calibri"/>
              </a:rPr>
              <a:t> </a:t>
            </a:r>
            <a:r>
              <a:rPr lang="en-US" b="1" dirty="0" err="1">
                <a:cs typeface="Calibri"/>
              </a:rPr>
              <a:t>ولحصول</a:t>
            </a:r>
            <a:r>
              <a:rPr lang="en-US" b="1" dirty="0">
                <a:cs typeface="Calibri"/>
              </a:rPr>
              <a:t> </a:t>
            </a:r>
            <a:r>
              <a:rPr lang="en-US" b="1" dirty="0" err="1">
                <a:cs typeface="Calibri"/>
              </a:rPr>
              <a:t>على</a:t>
            </a:r>
            <a:r>
              <a:rPr lang="en-US" b="1" dirty="0">
                <a:cs typeface="Calibri"/>
              </a:rPr>
              <a:t> </a:t>
            </a:r>
            <a:r>
              <a:rPr lang="en-US" b="1" dirty="0" err="1">
                <a:cs typeface="Calibri"/>
              </a:rPr>
              <a:t>اي</a:t>
            </a:r>
            <a:r>
              <a:rPr lang="en-US" b="1" dirty="0">
                <a:cs typeface="Calibri"/>
              </a:rPr>
              <a:t> </a:t>
            </a:r>
            <a:r>
              <a:rPr lang="en-US" b="1" dirty="0" err="1">
                <a:cs typeface="Calibri"/>
              </a:rPr>
              <a:t>دخل</a:t>
            </a:r>
            <a:r>
              <a:rPr lang="en-US" b="1" dirty="0">
                <a:cs typeface="Calibri"/>
              </a:rPr>
              <a:t> </a:t>
            </a:r>
            <a:r>
              <a:rPr lang="en-US" b="1" dirty="0" err="1">
                <a:cs typeface="Calibri"/>
              </a:rPr>
              <a:t>مثال</a:t>
            </a:r>
            <a:r>
              <a:rPr lang="en-US" b="1" dirty="0">
                <a:cs typeface="Calibri"/>
              </a:rPr>
              <a:t> </a:t>
            </a:r>
            <a:r>
              <a:rPr lang="en-US" b="1" dirty="0" err="1">
                <a:cs typeface="Calibri"/>
              </a:rPr>
              <a:t>يحتاج</a:t>
            </a:r>
            <a:r>
              <a:rPr lang="en-US" b="1" dirty="0">
                <a:cs typeface="Calibri"/>
              </a:rPr>
              <a:t> </a:t>
            </a:r>
            <a:r>
              <a:rPr lang="en-US" b="1" dirty="0" err="1">
                <a:cs typeface="Calibri"/>
              </a:rPr>
              <a:t>مطعم</a:t>
            </a:r>
            <a:r>
              <a:rPr lang="en-US" b="1" dirty="0">
                <a:cs typeface="Calibri"/>
              </a:rPr>
              <a:t> </a:t>
            </a:r>
            <a:r>
              <a:rPr lang="en-US" b="1" dirty="0" err="1">
                <a:cs typeface="Calibri"/>
              </a:rPr>
              <a:t>البيتزا</a:t>
            </a:r>
            <a:r>
              <a:rPr lang="en-US" b="1" dirty="0">
                <a:cs typeface="Calibri"/>
              </a:rPr>
              <a:t> </a:t>
            </a:r>
            <a:r>
              <a:rPr lang="en-US" b="1" dirty="0" err="1">
                <a:cs typeface="Calibri"/>
              </a:rPr>
              <a:t>الى</a:t>
            </a:r>
            <a:r>
              <a:rPr lang="en-US" b="1" dirty="0">
                <a:cs typeface="Calibri"/>
              </a:rPr>
              <a:t> </a:t>
            </a:r>
            <a:r>
              <a:rPr lang="en-US" b="1" dirty="0" err="1">
                <a:cs typeface="Calibri"/>
              </a:rPr>
              <a:t>فرن</a:t>
            </a:r>
            <a:r>
              <a:rPr lang="en-US" b="1" dirty="0">
                <a:cs typeface="Calibri"/>
              </a:rPr>
              <a:t> </a:t>
            </a:r>
            <a:endParaRPr lang="en-US" b="1">
              <a:cs typeface="Calibri"/>
            </a:endParaRPr>
          </a:p>
          <a:p>
            <a:pPr>
              <a:lnSpc>
                <a:spcPct val="90000"/>
              </a:lnSpc>
            </a:pPr>
            <a:endParaRPr lang="en-US">
              <a:cs typeface="Calibri"/>
            </a:endParaRPr>
          </a:p>
          <a:p>
            <a:pPr>
              <a:lnSpc>
                <a:spcPct val="90000"/>
              </a:lnSpc>
            </a:pPr>
            <a:r>
              <a:rPr lang="en-US" b="1" err="1">
                <a:cs typeface="Calibri"/>
              </a:rPr>
              <a:t>تكاليف</a:t>
            </a:r>
            <a:r>
              <a:rPr lang="en-US" b="1">
                <a:cs typeface="Calibri"/>
              </a:rPr>
              <a:t> </a:t>
            </a:r>
            <a:r>
              <a:rPr lang="en-US" b="1" err="1">
                <a:cs typeface="Calibri"/>
              </a:rPr>
              <a:t>التشغيل</a:t>
            </a:r>
            <a:r>
              <a:rPr lang="en-US" b="1">
                <a:cs typeface="Calibri"/>
              </a:rPr>
              <a:t> </a:t>
            </a:r>
            <a:r>
              <a:rPr lang="en-US" b="1" dirty="0">
                <a:cs typeface="Calibri"/>
              </a:rPr>
              <a:t>-</a:t>
            </a:r>
            <a:r>
              <a:rPr lang="en-US" b="1" dirty="0" err="1">
                <a:cs typeface="Calibri"/>
              </a:rPr>
              <a:t>التكاليف</a:t>
            </a:r>
            <a:r>
              <a:rPr lang="en-US" b="1" dirty="0">
                <a:cs typeface="Calibri"/>
              </a:rPr>
              <a:t> </a:t>
            </a:r>
            <a:r>
              <a:rPr lang="en-US" b="1" dirty="0" err="1">
                <a:cs typeface="Calibri"/>
              </a:rPr>
              <a:t>اليوميه</a:t>
            </a:r>
            <a:r>
              <a:rPr lang="en-US" b="1" dirty="0">
                <a:cs typeface="Calibri"/>
              </a:rPr>
              <a:t> </a:t>
            </a:r>
            <a:r>
              <a:rPr lang="en-US" b="1" dirty="0" err="1">
                <a:cs typeface="Calibri"/>
              </a:rPr>
              <a:t>المتكبده</a:t>
            </a:r>
            <a:r>
              <a:rPr lang="en-US" b="1" dirty="0">
                <a:cs typeface="Calibri"/>
              </a:rPr>
              <a:t> </a:t>
            </a:r>
            <a:r>
              <a:rPr lang="en-US" b="1" dirty="0" err="1">
                <a:cs typeface="Calibri"/>
              </a:rPr>
              <a:t>في</a:t>
            </a:r>
            <a:r>
              <a:rPr lang="en-US" b="1" dirty="0">
                <a:cs typeface="Calibri"/>
              </a:rPr>
              <a:t> </a:t>
            </a:r>
            <a:r>
              <a:rPr lang="en-US" b="1" dirty="0" err="1">
                <a:cs typeface="Calibri"/>
              </a:rPr>
              <a:t>اداره</a:t>
            </a:r>
            <a:r>
              <a:rPr lang="en-US" b="1" dirty="0">
                <a:cs typeface="Calibri"/>
              </a:rPr>
              <a:t> </a:t>
            </a:r>
            <a:r>
              <a:rPr lang="en-US" b="1" dirty="0" err="1">
                <a:cs typeface="Calibri"/>
              </a:rPr>
              <a:t>الاعمال</a:t>
            </a:r>
            <a:r>
              <a:rPr lang="en-US" b="1" dirty="0">
                <a:cs typeface="Calibri"/>
              </a:rPr>
              <a:t> -</a:t>
            </a:r>
            <a:r>
              <a:rPr lang="en-US" b="1" dirty="0" err="1">
                <a:cs typeface="Calibri"/>
              </a:rPr>
              <a:t>مثال</a:t>
            </a:r>
            <a:r>
              <a:rPr lang="en-US" b="1" dirty="0">
                <a:cs typeface="Calibri"/>
              </a:rPr>
              <a:t> </a:t>
            </a:r>
            <a:r>
              <a:rPr lang="en-US" b="1" dirty="0" err="1">
                <a:cs typeface="Calibri"/>
              </a:rPr>
              <a:t>يحتاج</a:t>
            </a:r>
            <a:r>
              <a:rPr lang="en-US" b="1" dirty="0">
                <a:cs typeface="Calibri"/>
              </a:rPr>
              <a:t> </a:t>
            </a:r>
            <a:r>
              <a:rPr lang="en-US" b="1" dirty="0" err="1">
                <a:cs typeface="Calibri"/>
              </a:rPr>
              <a:t>مطعم</a:t>
            </a:r>
            <a:r>
              <a:rPr lang="en-US" b="1" dirty="0">
                <a:cs typeface="Calibri"/>
              </a:rPr>
              <a:t> </a:t>
            </a:r>
            <a:r>
              <a:rPr lang="en-US" b="1" dirty="0" err="1">
                <a:cs typeface="Calibri"/>
              </a:rPr>
              <a:t>البيتزا</a:t>
            </a:r>
            <a:r>
              <a:rPr lang="en-US" b="1" dirty="0">
                <a:cs typeface="Calibri"/>
              </a:rPr>
              <a:t> </a:t>
            </a:r>
            <a:r>
              <a:rPr lang="en-US" b="1" dirty="0" err="1">
                <a:cs typeface="Calibri"/>
              </a:rPr>
              <a:t>الطحين</a:t>
            </a:r>
            <a:r>
              <a:rPr lang="en-US" b="1" dirty="0">
                <a:cs typeface="Calibri"/>
              </a:rPr>
              <a:t> و </a:t>
            </a:r>
            <a:r>
              <a:rPr lang="en-US" b="1" dirty="0" err="1">
                <a:cs typeface="Calibri"/>
              </a:rPr>
              <a:t>الجبن</a:t>
            </a:r>
            <a:r>
              <a:rPr lang="en-US" b="1" dirty="0">
                <a:cs typeface="Calibri"/>
              </a:rPr>
              <a:t> و </a:t>
            </a:r>
            <a:r>
              <a:rPr lang="en-US" b="1" dirty="0" err="1">
                <a:cs typeface="Calibri"/>
              </a:rPr>
              <a:t>النقانق</a:t>
            </a:r>
            <a:r>
              <a:rPr lang="en-US" b="1" dirty="0">
                <a:cs typeface="Calibri"/>
              </a:rPr>
              <a:t> و </a:t>
            </a:r>
            <a:r>
              <a:rPr lang="en-US" b="1" dirty="0" err="1">
                <a:cs typeface="Calibri"/>
              </a:rPr>
              <a:t>الماء</a:t>
            </a:r>
            <a:r>
              <a:rPr lang="en-US" b="1" dirty="0">
                <a:cs typeface="Calibri"/>
              </a:rPr>
              <a:t> و </a:t>
            </a:r>
            <a:r>
              <a:rPr lang="en-US" b="1" dirty="0" err="1">
                <a:cs typeface="Calibri"/>
              </a:rPr>
              <a:t>الملح</a:t>
            </a:r>
            <a:r>
              <a:rPr lang="en-US" b="1" dirty="0">
                <a:cs typeface="Calibri"/>
              </a:rPr>
              <a:t> </a:t>
            </a:r>
            <a:endParaRPr lang="en-US" b="1">
              <a:cs typeface="Calibri"/>
            </a:endParaRPr>
          </a:p>
          <a:p>
            <a:pPr>
              <a:lnSpc>
                <a:spcPct val="90000"/>
              </a:lnSpc>
            </a:pPr>
            <a:endParaRPr lang="en-US">
              <a:cs typeface="Calibri"/>
            </a:endParaRPr>
          </a:p>
          <a:p>
            <a:pPr>
              <a:lnSpc>
                <a:spcPct val="90000"/>
              </a:lnSpc>
            </a:pPr>
            <a:r>
              <a:rPr lang="en-US" b="1" err="1">
                <a:cs typeface="Calibri"/>
              </a:rPr>
              <a:t>تكاليف</a:t>
            </a:r>
            <a:r>
              <a:rPr lang="en-US" b="1">
                <a:cs typeface="Calibri"/>
              </a:rPr>
              <a:t> </a:t>
            </a:r>
            <a:r>
              <a:rPr lang="en-US" b="1" err="1">
                <a:cs typeface="Calibri"/>
              </a:rPr>
              <a:t>المتغيره</a:t>
            </a:r>
            <a:r>
              <a:rPr lang="en-US" b="1">
                <a:cs typeface="Calibri"/>
              </a:rPr>
              <a:t> </a:t>
            </a:r>
            <a:r>
              <a:rPr lang="en-US" b="1" dirty="0">
                <a:cs typeface="Calibri"/>
              </a:rPr>
              <a:t>-</a:t>
            </a:r>
            <a:r>
              <a:rPr lang="en-US" b="1" dirty="0" err="1">
                <a:cs typeface="Calibri"/>
              </a:rPr>
              <a:t>التكاليف</a:t>
            </a:r>
            <a:r>
              <a:rPr lang="en-US" b="1" dirty="0">
                <a:cs typeface="Calibri"/>
              </a:rPr>
              <a:t> </a:t>
            </a:r>
            <a:r>
              <a:rPr lang="en-US" b="1" dirty="0" err="1">
                <a:cs typeface="Calibri"/>
              </a:rPr>
              <a:t>التي</a:t>
            </a:r>
            <a:r>
              <a:rPr lang="en-US" b="1" dirty="0">
                <a:cs typeface="Calibri"/>
              </a:rPr>
              <a:t> </a:t>
            </a:r>
            <a:r>
              <a:rPr lang="en-US" b="1" dirty="0" err="1">
                <a:cs typeface="Calibri"/>
              </a:rPr>
              <a:t>تتغير</a:t>
            </a:r>
            <a:r>
              <a:rPr lang="en-US" b="1" dirty="0">
                <a:cs typeface="Calibri"/>
              </a:rPr>
              <a:t> </a:t>
            </a:r>
            <a:r>
              <a:rPr lang="en-US" b="1" dirty="0" err="1">
                <a:cs typeface="Calibri"/>
              </a:rPr>
              <a:t>حسب</a:t>
            </a:r>
            <a:r>
              <a:rPr lang="en-US" b="1" dirty="0">
                <a:cs typeface="Calibri"/>
              </a:rPr>
              <a:t> </a:t>
            </a:r>
            <a:r>
              <a:rPr lang="en-US" b="1" dirty="0" err="1">
                <a:cs typeface="Calibri"/>
              </a:rPr>
              <a:t>عدد</a:t>
            </a:r>
            <a:r>
              <a:rPr lang="en-US" b="1" dirty="0">
                <a:cs typeface="Calibri"/>
              </a:rPr>
              <a:t> </a:t>
            </a:r>
            <a:r>
              <a:rPr lang="en-US" b="1" dirty="0" err="1">
                <a:cs typeface="Calibri"/>
              </a:rPr>
              <a:t>المبيعات</a:t>
            </a:r>
            <a:r>
              <a:rPr lang="en-US" b="1" dirty="0">
                <a:cs typeface="Calibri"/>
              </a:rPr>
              <a:t> </a:t>
            </a:r>
            <a:r>
              <a:rPr lang="en-US" b="1" dirty="0" err="1">
                <a:cs typeface="Calibri"/>
              </a:rPr>
              <a:t>مثال</a:t>
            </a:r>
            <a:r>
              <a:rPr lang="en-US" b="1" dirty="0">
                <a:cs typeface="Calibri"/>
              </a:rPr>
              <a:t> - </a:t>
            </a:r>
            <a:r>
              <a:rPr lang="en-US" b="1" dirty="0" err="1">
                <a:cs typeface="Calibri"/>
              </a:rPr>
              <a:t>يستخدم</a:t>
            </a:r>
            <a:r>
              <a:rPr lang="en-US" b="1" dirty="0">
                <a:cs typeface="Calibri"/>
              </a:rPr>
              <a:t> </a:t>
            </a:r>
            <a:r>
              <a:rPr lang="en-US" b="1" dirty="0" err="1">
                <a:cs typeface="Calibri"/>
              </a:rPr>
              <a:t>مطعم</a:t>
            </a:r>
            <a:r>
              <a:rPr lang="en-US" b="1" dirty="0">
                <a:cs typeface="Calibri"/>
              </a:rPr>
              <a:t> </a:t>
            </a:r>
            <a:r>
              <a:rPr lang="en-US" b="1" dirty="0" err="1">
                <a:cs typeface="Calibri"/>
              </a:rPr>
              <a:t>البيتزا</a:t>
            </a:r>
            <a:r>
              <a:rPr lang="en-US" b="1" dirty="0">
                <a:cs typeface="Calibri"/>
              </a:rPr>
              <a:t> </a:t>
            </a:r>
            <a:r>
              <a:rPr lang="en-US" b="1" dirty="0" err="1">
                <a:cs typeface="Calibri"/>
              </a:rPr>
              <a:t>كميه</a:t>
            </a:r>
            <a:r>
              <a:rPr lang="en-US" b="1" dirty="0">
                <a:cs typeface="Calibri"/>
              </a:rPr>
              <a:t> </a:t>
            </a:r>
            <a:r>
              <a:rPr lang="en-US" b="1" dirty="0" err="1">
                <a:cs typeface="Calibri"/>
              </a:rPr>
              <a:t>اكبر</a:t>
            </a:r>
            <a:r>
              <a:rPr lang="en-US" b="1" dirty="0">
                <a:cs typeface="Calibri"/>
              </a:rPr>
              <a:t> </a:t>
            </a:r>
            <a:r>
              <a:rPr lang="en-US" b="1" dirty="0" err="1">
                <a:cs typeface="Calibri"/>
              </a:rPr>
              <a:t>من</a:t>
            </a:r>
            <a:r>
              <a:rPr lang="en-US" b="1" dirty="0">
                <a:cs typeface="Calibri"/>
              </a:rPr>
              <a:t> </a:t>
            </a:r>
            <a:r>
              <a:rPr lang="en-US" b="1" dirty="0" err="1">
                <a:cs typeface="Calibri"/>
              </a:rPr>
              <a:t>الطحين</a:t>
            </a:r>
            <a:r>
              <a:rPr lang="en-US" b="1" dirty="0">
                <a:cs typeface="Calibri"/>
              </a:rPr>
              <a:t>  </a:t>
            </a:r>
            <a:r>
              <a:rPr lang="en-US" b="1" dirty="0" err="1">
                <a:cs typeface="Calibri"/>
              </a:rPr>
              <a:t>اذا</a:t>
            </a:r>
            <a:r>
              <a:rPr lang="en-US" b="1" dirty="0">
                <a:cs typeface="Calibri"/>
              </a:rPr>
              <a:t> </a:t>
            </a:r>
            <a:r>
              <a:rPr lang="en-US" b="1" dirty="0" err="1">
                <a:cs typeface="Calibri"/>
              </a:rPr>
              <a:t>كان</a:t>
            </a:r>
            <a:r>
              <a:rPr lang="en-US" b="1" dirty="0">
                <a:cs typeface="Calibri"/>
              </a:rPr>
              <a:t> </a:t>
            </a:r>
            <a:r>
              <a:rPr lang="en-US" b="1" dirty="0" err="1">
                <a:cs typeface="Calibri"/>
              </a:rPr>
              <a:t>مبيعاته</a:t>
            </a:r>
            <a:r>
              <a:rPr lang="en-US" b="1" dirty="0">
                <a:cs typeface="Calibri"/>
              </a:rPr>
              <a:t> </a:t>
            </a:r>
            <a:r>
              <a:rPr lang="en-US" b="1" dirty="0" err="1">
                <a:cs typeface="Calibri"/>
              </a:rPr>
              <a:t>اكثر</a:t>
            </a:r>
            <a:r>
              <a:rPr lang="en-US" b="1" dirty="0">
                <a:cs typeface="Calibri"/>
              </a:rPr>
              <a:t> </a:t>
            </a:r>
            <a:r>
              <a:rPr lang="en-US" b="1" dirty="0" err="1">
                <a:cs typeface="Calibri"/>
              </a:rPr>
              <a:t>من</a:t>
            </a:r>
            <a:r>
              <a:rPr lang="en-US" b="1" dirty="0">
                <a:cs typeface="Calibri"/>
              </a:rPr>
              <a:t> </a:t>
            </a:r>
            <a:r>
              <a:rPr lang="en-US" b="1" dirty="0" err="1">
                <a:cs typeface="Calibri"/>
              </a:rPr>
              <a:t>البيتزا</a:t>
            </a:r>
            <a:r>
              <a:rPr lang="en-US" b="1" dirty="0">
                <a:cs typeface="Calibri"/>
              </a:rPr>
              <a:t> </a:t>
            </a:r>
            <a:endParaRPr lang="en-US" b="1">
              <a:cs typeface="Calibri"/>
            </a:endParaRPr>
          </a:p>
          <a:p>
            <a:pPr>
              <a:lnSpc>
                <a:spcPct val="90000"/>
              </a:lnSpc>
            </a:pPr>
            <a:endParaRPr lang="en-US" b="1">
              <a:cs typeface="Calibri"/>
            </a:endParaRPr>
          </a:p>
          <a:p>
            <a:pPr>
              <a:lnSpc>
                <a:spcPct val="90000"/>
              </a:lnSpc>
            </a:pPr>
            <a:r>
              <a:rPr lang="en-US" b="1" err="1">
                <a:cs typeface="Calibri"/>
              </a:rPr>
              <a:t>تكاليف</a:t>
            </a:r>
            <a:r>
              <a:rPr lang="en-US" b="1">
                <a:cs typeface="Calibri"/>
              </a:rPr>
              <a:t> </a:t>
            </a:r>
            <a:r>
              <a:rPr lang="en-US" b="1" err="1">
                <a:cs typeface="Calibri"/>
              </a:rPr>
              <a:t>ثابته-التكاليف</a:t>
            </a:r>
            <a:r>
              <a:rPr lang="en-US" b="1" dirty="0">
                <a:cs typeface="Calibri"/>
              </a:rPr>
              <a:t> </a:t>
            </a:r>
            <a:r>
              <a:rPr lang="en-US" b="1" dirty="0" err="1">
                <a:cs typeface="Calibri"/>
              </a:rPr>
              <a:t>التي</a:t>
            </a:r>
            <a:r>
              <a:rPr lang="en-US" b="1" dirty="0">
                <a:cs typeface="Calibri"/>
              </a:rPr>
              <a:t> </a:t>
            </a:r>
            <a:r>
              <a:rPr lang="en-US" b="1" dirty="0" err="1">
                <a:cs typeface="Calibri"/>
              </a:rPr>
              <a:t>تتغير</a:t>
            </a:r>
            <a:r>
              <a:rPr lang="en-US" b="1" dirty="0">
                <a:cs typeface="Calibri"/>
              </a:rPr>
              <a:t> </a:t>
            </a:r>
            <a:r>
              <a:rPr lang="en-US" b="1" dirty="0" err="1">
                <a:cs typeface="Calibri"/>
              </a:rPr>
              <a:t>حسب</a:t>
            </a:r>
            <a:r>
              <a:rPr lang="en-US" b="1" dirty="0">
                <a:cs typeface="Calibri"/>
              </a:rPr>
              <a:t> </a:t>
            </a:r>
            <a:r>
              <a:rPr lang="en-US" b="1" dirty="0" err="1">
                <a:cs typeface="Calibri"/>
              </a:rPr>
              <a:t>عدد</a:t>
            </a:r>
            <a:r>
              <a:rPr lang="en-US" b="1" dirty="0">
                <a:cs typeface="Calibri"/>
              </a:rPr>
              <a:t> </a:t>
            </a:r>
            <a:r>
              <a:rPr lang="en-US" b="1" dirty="0" err="1">
                <a:cs typeface="Calibri"/>
              </a:rPr>
              <a:t>المبيعات</a:t>
            </a:r>
            <a:r>
              <a:rPr lang="en-US" b="1" dirty="0">
                <a:cs typeface="Calibri"/>
              </a:rPr>
              <a:t> </a:t>
            </a:r>
            <a:r>
              <a:rPr lang="en-US" b="1" dirty="0" err="1">
                <a:cs typeface="Calibri"/>
              </a:rPr>
              <a:t>مثال</a:t>
            </a:r>
            <a:r>
              <a:rPr lang="en-US" b="1" dirty="0">
                <a:cs typeface="Calibri"/>
              </a:rPr>
              <a:t> - </a:t>
            </a:r>
            <a:r>
              <a:rPr lang="en-US" b="1" dirty="0" err="1">
                <a:cs typeface="Calibri"/>
              </a:rPr>
              <a:t>يجب</a:t>
            </a:r>
            <a:r>
              <a:rPr lang="en-US" b="1" dirty="0">
                <a:cs typeface="Calibri"/>
              </a:rPr>
              <a:t> </a:t>
            </a:r>
            <a:r>
              <a:rPr lang="en-US" b="1" dirty="0" err="1">
                <a:cs typeface="Calibri"/>
              </a:rPr>
              <a:t>دفع</a:t>
            </a:r>
            <a:r>
              <a:rPr lang="en-US" b="1" dirty="0">
                <a:cs typeface="Calibri"/>
              </a:rPr>
              <a:t> </a:t>
            </a:r>
            <a:r>
              <a:rPr lang="en-US" b="1" dirty="0" err="1">
                <a:cs typeface="Calibri"/>
              </a:rPr>
              <a:t>المبالغ</a:t>
            </a:r>
            <a:r>
              <a:rPr lang="en-US" b="1" dirty="0">
                <a:cs typeface="Calibri"/>
              </a:rPr>
              <a:t> </a:t>
            </a:r>
            <a:r>
              <a:rPr lang="en-US" b="1" dirty="0" err="1">
                <a:cs typeface="Calibri"/>
              </a:rPr>
              <a:t>بغض</a:t>
            </a:r>
            <a:r>
              <a:rPr lang="en-US" b="1" dirty="0">
                <a:cs typeface="Calibri"/>
              </a:rPr>
              <a:t> </a:t>
            </a:r>
            <a:r>
              <a:rPr lang="en-US" b="1" dirty="0" err="1">
                <a:cs typeface="Calibri"/>
              </a:rPr>
              <a:t>النضر</a:t>
            </a:r>
            <a:r>
              <a:rPr lang="en-US" b="1" dirty="0">
                <a:cs typeface="Calibri"/>
              </a:rPr>
              <a:t> </a:t>
            </a:r>
            <a:r>
              <a:rPr lang="en-US" b="1" dirty="0" err="1">
                <a:cs typeface="Calibri"/>
              </a:rPr>
              <a:t>عن</a:t>
            </a:r>
            <a:r>
              <a:rPr lang="en-US" b="1" dirty="0">
                <a:cs typeface="Calibri"/>
              </a:rPr>
              <a:t> </a:t>
            </a:r>
            <a:r>
              <a:rPr lang="en-US" b="1" dirty="0" err="1">
                <a:cs typeface="Calibri"/>
              </a:rPr>
              <a:t>عدد</a:t>
            </a:r>
            <a:r>
              <a:rPr lang="en-US" b="1" dirty="0">
                <a:cs typeface="Calibri"/>
              </a:rPr>
              <a:t> </a:t>
            </a:r>
            <a:r>
              <a:rPr lang="en-US" b="1" dirty="0" err="1">
                <a:cs typeface="Calibri"/>
              </a:rPr>
              <a:t>البيتزا</a:t>
            </a:r>
            <a:r>
              <a:rPr lang="en-US" b="1" dirty="0">
                <a:cs typeface="Calibri"/>
              </a:rPr>
              <a:t> </a:t>
            </a:r>
            <a:r>
              <a:rPr lang="en-US" b="1" dirty="0" err="1">
                <a:cs typeface="Calibri"/>
              </a:rPr>
              <a:t>المباعه</a:t>
            </a:r>
            <a:endParaRPr lang="en-US" b="1" err="1">
              <a:cs typeface="Calibri"/>
            </a:endParaRPr>
          </a:p>
        </p:txBody>
      </p:sp>
    </p:spTree>
    <p:extLst>
      <p:ext uri="{BB962C8B-B14F-4D97-AF65-F5344CB8AC3E}">
        <p14:creationId xmlns:p14="http://schemas.microsoft.com/office/powerpoint/2010/main" val="341273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A60F59-CC8F-44DB-B57D-EBA0C3A9E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8235451-0514-46C2-AC4E-7D2141B34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0CA83327-46BA-4C48-9DD0-FE3331ED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B11171B3-C20D-FFA6-905A-B88E7FF3EAB1}"/>
              </a:ext>
            </a:extLst>
          </p:cNvPr>
          <p:cNvGraphicFramePr>
            <a:graphicFrameLocks noGrp="1"/>
          </p:cNvGraphicFramePr>
          <p:nvPr>
            <p:ph idx="1"/>
            <p:extLst>
              <p:ext uri="{D42A27DB-BD31-4B8C-83A1-F6EECF244321}">
                <p14:modId xmlns:p14="http://schemas.microsoft.com/office/powerpoint/2010/main" val="721354901"/>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796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E72843D5-5F90-21A8-2DD3-61D1FBDF389E}"/>
              </a:ext>
            </a:extLst>
          </p:cNvPr>
          <p:cNvGraphicFramePr>
            <a:graphicFrameLocks noGrp="1"/>
          </p:cNvGraphicFramePr>
          <p:nvPr>
            <p:ph idx="1"/>
            <p:extLst>
              <p:ext uri="{D42A27DB-BD31-4B8C-83A1-F6EECF244321}">
                <p14:modId xmlns:p14="http://schemas.microsoft.com/office/powerpoint/2010/main" val="3732853197"/>
              </p:ext>
            </p:extLst>
          </p:nvPr>
        </p:nvGraphicFramePr>
        <p:xfrm>
          <a:off x="1909916" y="2338002"/>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46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22-A84A-758B-41FF-406B86F8A62D}"/>
              </a:ext>
            </a:extLst>
          </p:cNvPr>
          <p:cNvSpPr>
            <a:spLocks noGrp="1"/>
          </p:cNvSpPr>
          <p:nvPr>
            <p:ph type="title"/>
          </p:nvPr>
        </p:nvSpPr>
        <p:spPr>
          <a:xfrm>
            <a:off x="7839756" y="1159566"/>
            <a:ext cx="3662939" cy="4568264"/>
          </a:xfrm>
        </p:spPr>
        <p:txBody>
          <a:bodyPr anchor="ctr">
            <a:normAutofit/>
          </a:bodyPr>
          <a:lstStyle/>
          <a:p>
            <a:r>
              <a:rPr lang="en-US" b="1">
                <a:solidFill>
                  <a:schemeClr val="bg1">
                    <a:lumMod val="95000"/>
                    <a:lumOff val="5000"/>
                  </a:schemeClr>
                </a:solidFill>
                <a:ea typeface="Calibri Light"/>
                <a:cs typeface="Calibri Light"/>
              </a:rPr>
              <a:t>تحليل اهميه التكليف و الايردات و الارباح</a:t>
            </a:r>
          </a:p>
        </p:txBody>
      </p:sp>
      <p:sp>
        <p:nvSpPr>
          <p:cNvPr id="3" name="Content Placeholder 2">
            <a:extLst>
              <a:ext uri="{FF2B5EF4-FFF2-40B4-BE49-F238E27FC236}">
                <a16:creationId xmlns:a16="http://schemas.microsoft.com/office/drawing/2014/main" id="{62C58E7C-5C95-4489-24AB-9A4B6666723E}"/>
              </a:ext>
            </a:extLst>
          </p:cNvPr>
          <p:cNvSpPr>
            <a:spLocks noGrp="1"/>
          </p:cNvSpPr>
          <p:nvPr>
            <p:ph idx="1"/>
          </p:nvPr>
        </p:nvSpPr>
        <p:spPr>
          <a:xfrm>
            <a:off x="637310" y="1286934"/>
            <a:ext cx="5292436" cy="4284134"/>
          </a:xfrm>
        </p:spPr>
        <p:txBody>
          <a:bodyPr vert="horz" lIns="91440" tIns="45720" rIns="91440" bIns="45720" rtlCol="0" anchor="ctr">
            <a:normAutofit/>
          </a:bodyPr>
          <a:lstStyle/>
          <a:p>
            <a:r>
              <a:rPr lang="en-US">
                <a:solidFill>
                  <a:srgbClr val="FFFFFF"/>
                </a:solidFill>
                <a:ea typeface="Calibri"/>
                <a:cs typeface="Calibri"/>
              </a:rPr>
              <a:t>اذا كانت ايردات الشركه اكبر من تكلفه صنع او الحصول على جميع العناصر الضروريه وداره الشركه .و تحقق الشركات ايرداتها منخلال بيع سلعها او خدمتها و تنقسم  التكليف الى نوعان التكليف الثابته وهي التكليف التي تنطوي عليها اداره الشركه ولكن خارج نطاق الانتاج الفعلي للمنتج .و التكليف المتغيره وهي التكليف التي تتغير وفقا لعدد العناصر المباعه </a:t>
            </a:r>
          </a:p>
        </p:txBody>
      </p:sp>
    </p:spTree>
    <p:extLst>
      <p:ext uri="{BB962C8B-B14F-4D97-AF65-F5344CB8AC3E}">
        <p14:creationId xmlns:p14="http://schemas.microsoft.com/office/powerpoint/2010/main" val="6112238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20" name="Content Placeholder 1">
            <a:extLst>
              <a:ext uri="{FF2B5EF4-FFF2-40B4-BE49-F238E27FC236}">
                <a16:creationId xmlns:a16="http://schemas.microsoft.com/office/drawing/2014/main" id="{98851BBC-A35D-7BF1-59C6-9D5A5A8AC609}"/>
              </a:ext>
            </a:extLst>
          </p:cNvPr>
          <p:cNvGraphicFramePr>
            <a:graphicFrameLocks/>
          </p:cNvGraphicFramePr>
          <p:nvPr>
            <p:extLst>
              <p:ext uri="{D42A27DB-BD31-4B8C-83A1-F6EECF244321}">
                <p14:modId xmlns:p14="http://schemas.microsoft.com/office/powerpoint/2010/main" val="278390679"/>
              </p:ext>
            </p:extLst>
          </p:nvPr>
        </p:nvGraphicFramePr>
        <p:xfrm>
          <a:off x="643467" y="731491"/>
          <a:ext cx="10905067" cy="5395020"/>
        </p:xfrm>
        <a:graphic>
          <a:graphicData uri="http://schemas.openxmlformats.org/drawingml/2006/table">
            <a:tbl>
              <a:tblPr firstRow="1" bandRow="1">
                <a:noFill/>
                <a:tableStyleId>{5C22544A-7EE6-4342-B048-85BDC9FD1C3A}</a:tableStyleId>
              </a:tblPr>
              <a:tblGrid>
                <a:gridCol w="5923655">
                  <a:extLst>
                    <a:ext uri="{9D8B030D-6E8A-4147-A177-3AD203B41FA5}">
                      <a16:colId xmlns:a16="http://schemas.microsoft.com/office/drawing/2014/main" val="1631398170"/>
                    </a:ext>
                  </a:extLst>
                </a:gridCol>
                <a:gridCol w="4981412">
                  <a:extLst>
                    <a:ext uri="{9D8B030D-6E8A-4147-A177-3AD203B41FA5}">
                      <a16:colId xmlns:a16="http://schemas.microsoft.com/office/drawing/2014/main" val="3420849776"/>
                    </a:ext>
                  </a:extLst>
                </a:gridCol>
              </a:tblGrid>
              <a:tr h="829302">
                <a:tc>
                  <a:txBody>
                    <a:bodyPr/>
                    <a:lstStyle/>
                    <a:p>
                      <a:r>
                        <a:rPr lang="en-US" sz="2400" b="0" cap="all" spc="150" err="1">
                          <a:solidFill>
                            <a:schemeClr val="lt1"/>
                          </a:solidFill>
                        </a:rPr>
                        <a:t>كميه</a:t>
                      </a:r>
                      <a:r>
                        <a:rPr lang="en-US" sz="2400" b="0" cap="all" spc="150">
                          <a:solidFill>
                            <a:schemeClr val="lt1"/>
                          </a:solidFill>
                        </a:rPr>
                        <a:t> </a:t>
                      </a:r>
                      <a:r>
                        <a:rPr lang="en-US" sz="2400" b="0" cap="all" spc="150" err="1">
                          <a:solidFill>
                            <a:schemeClr val="lt1"/>
                          </a:solidFill>
                        </a:rPr>
                        <a:t>المبيعات</a:t>
                      </a:r>
                      <a:r>
                        <a:rPr lang="en-US" sz="2400" b="0" cap="all" spc="150">
                          <a:solidFill>
                            <a:schemeClr val="lt1"/>
                          </a:solidFill>
                        </a:rPr>
                        <a:t>                        </a:t>
                      </a:r>
                      <a:endParaRPr lang="en-US" sz="2400" b="0" cap="all" spc="150" err="1">
                        <a:solidFill>
                          <a:schemeClr val="lt1"/>
                        </a:solidFill>
                      </a:endParaRPr>
                    </a:p>
                  </a:txBody>
                  <a:tcPr marL="205047" marR="205047" marT="205047" marB="205047">
                    <a:lnL w="12700" cmpd="sng">
                      <a:noFill/>
                    </a:lnL>
                    <a:lnR w="12700" cmpd="sng">
                      <a:noFill/>
                    </a:lnR>
                    <a:lnT w="12700" cmpd="sng">
                      <a:noFill/>
                    </a:lnT>
                    <a:lnB w="38100" cmpd="sng">
                      <a:noFill/>
                    </a:lnB>
                    <a:solidFill>
                      <a:srgbClr val="505356"/>
                    </a:solidFill>
                  </a:tcPr>
                </a:tc>
                <a:tc>
                  <a:txBody>
                    <a:bodyPr/>
                    <a:lstStyle/>
                    <a:p>
                      <a:r>
                        <a:rPr lang="en-US" sz="2400" b="0" cap="all" spc="150">
                          <a:solidFill>
                            <a:schemeClr val="lt1"/>
                          </a:solidFill>
                        </a:rPr>
                        <a:t>   1000                             </a:t>
                      </a:r>
                    </a:p>
                  </a:txBody>
                  <a:tcPr marL="205047" marR="205047" marT="205047" marB="205047">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746523868"/>
                  </a:ext>
                </a:extLst>
              </a:tr>
              <a:tr h="760953">
                <a:tc>
                  <a:txBody>
                    <a:bodyPr/>
                    <a:lstStyle/>
                    <a:p>
                      <a:r>
                        <a:rPr lang="en-US" sz="1900" b="1" cap="none" spc="0" err="1">
                          <a:solidFill>
                            <a:schemeClr val="tx1"/>
                          </a:solidFill>
                        </a:rPr>
                        <a:t>سعر</a:t>
                      </a:r>
                      <a:r>
                        <a:rPr lang="en-US" sz="1900" b="1" cap="none" spc="0">
                          <a:solidFill>
                            <a:schemeClr val="tx1"/>
                          </a:solidFill>
                        </a:rPr>
                        <a:t> </a:t>
                      </a:r>
                      <a:r>
                        <a:rPr lang="en-US" sz="1900" b="1" cap="none" spc="0" err="1">
                          <a:solidFill>
                            <a:schemeClr val="tx1"/>
                          </a:solidFill>
                        </a:rPr>
                        <a:t>البيع</a:t>
                      </a:r>
                      <a:r>
                        <a:rPr lang="en-US" sz="1900" b="1" cap="none" spc="0">
                          <a:solidFill>
                            <a:schemeClr val="tx1"/>
                          </a:solidFill>
                        </a:rPr>
                        <a:t>                            </a:t>
                      </a:r>
                    </a:p>
                  </a:txBody>
                  <a:tcPr marL="205047" marR="205047" marT="205047" marB="205047">
                    <a:lnL w="12700" cmpd="sng">
                      <a:noFill/>
                      <a:prstDash val="solid"/>
                    </a:lnL>
                    <a:lnR w="12700" cmpd="sng">
                      <a:noFill/>
                      <a:prstDash val="solid"/>
                    </a:lnR>
                    <a:lnT w="38100" cmpd="sng">
                      <a:noFill/>
                    </a:lnT>
                    <a:lnB w="12700" cmpd="sng">
                      <a:noFill/>
                      <a:prstDash val="solid"/>
                    </a:lnB>
                    <a:noFill/>
                  </a:tcPr>
                </a:tc>
                <a:tc>
                  <a:txBody>
                    <a:bodyPr/>
                    <a:lstStyle/>
                    <a:p>
                      <a:r>
                        <a:rPr lang="en-US" sz="1900" cap="none" spc="0">
                          <a:solidFill>
                            <a:schemeClr val="tx1"/>
                          </a:solidFill>
                        </a:rPr>
                        <a:t>15.00                             </a:t>
                      </a:r>
                    </a:p>
                  </a:txBody>
                  <a:tcPr marL="205047" marR="205047" marT="205047" marB="205047">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362877705"/>
                  </a:ext>
                </a:extLst>
              </a:tr>
              <a:tr h="760953">
                <a:tc>
                  <a:txBody>
                    <a:bodyPr/>
                    <a:lstStyle/>
                    <a:p>
                      <a:pPr lvl="0">
                        <a:buNone/>
                      </a:pPr>
                      <a:r>
                        <a:rPr lang="en-US" sz="1900" b="1" cap="none" spc="0" err="1">
                          <a:solidFill>
                            <a:schemeClr val="tx1"/>
                          </a:solidFill>
                        </a:rPr>
                        <a:t>تكلفه</a:t>
                      </a:r>
                      <a:r>
                        <a:rPr lang="en-US" sz="1900" b="1" cap="none" spc="0">
                          <a:solidFill>
                            <a:schemeClr val="tx1"/>
                          </a:solidFill>
                        </a:rPr>
                        <a:t> </a:t>
                      </a:r>
                      <a:r>
                        <a:rPr lang="en-US" sz="1900" b="1" cap="none" spc="0" err="1">
                          <a:solidFill>
                            <a:schemeClr val="tx1"/>
                          </a:solidFill>
                        </a:rPr>
                        <a:t>المبيعات</a:t>
                      </a:r>
                      <a:r>
                        <a:rPr lang="en-US" sz="1900" b="1" cap="none" spc="0">
                          <a:solidFill>
                            <a:schemeClr val="tx1"/>
                          </a:solidFill>
                        </a:rPr>
                        <a:t>                      </a:t>
                      </a:r>
                    </a:p>
                  </a:txBody>
                  <a:tcPr marL="205047" marR="205047" marT="205047" marB="20504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900" b="1" cap="none" spc="0">
                          <a:solidFill>
                            <a:schemeClr val="tx1"/>
                          </a:solidFill>
                        </a:rPr>
                        <a:t>8000                     </a:t>
                      </a:r>
                    </a:p>
                  </a:txBody>
                  <a:tcPr marL="205047" marR="205047" marT="205047" marB="20504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35986248"/>
                  </a:ext>
                </a:extLst>
              </a:tr>
              <a:tr h="760953">
                <a:tc>
                  <a:txBody>
                    <a:bodyPr/>
                    <a:lstStyle/>
                    <a:p>
                      <a:r>
                        <a:rPr lang="en-US" sz="1900" b="1" cap="none" spc="0" err="1">
                          <a:solidFill>
                            <a:schemeClr val="tx1"/>
                          </a:solidFill>
                        </a:rPr>
                        <a:t>الرهن</a:t>
                      </a:r>
                      <a:r>
                        <a:rPr lang="en-US" sz="1900" b="1" cap="none" spc="0">
                          <a:solidFill>
                            <a:schemeClr val="tx1"/>
                          </a:solidFill>
                        </a:rPr>
                        <a:t> </a:t>
                      </a:r>
                      <a:r>
                        <a:rPr lang="en-US" sz="1900" b="1" cap="none" spc="0" err="1">
                          <a:solidFill>
                            <a:schemeClr val="tx1"/>
                          </a:solidFill>
                        </a:rPr>
                        <a:t>العقاري</a:t>
                      </a:r>
                      <a:r>
                        <a:rPr lang="en-US" sz="1900" b="1" cap="none" spc="0">
                          <a:solidFill>
                            <a:schemeClr val="tx1"/>
                          </a:solidFill>
                        </a:rPr>
                        <a:t>                      </a:t>
                      </a:r>
                    </a:p>
                  </a:txBody>
                  <a:tcPr marL="205047" marR="205047" marT="205047" marB="205047">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b="1" cap="none" spc="0">
                          <a:solidFill>
                            <a:schemeClr val="tx1"/>
                          </a:solidFill>
                        </a:rPr>
                        <a:t>100                      </a:t>
                      </a:r>
                    </a:p>
                  </a:txBody>
                  <a:tcPr marL="205047" marR="205047" marT="205047" marB="20504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72759829"/>
                  </a:ext>
                </a:extLst>
              </a:tr>
              <a:tr h="760953">
                <a:tc>
                  <a:txBody>
                    <a:bodyPr/>
                    <a:lstStyle/>
                    <a:p>
                      <a:r>
                        <a:rPr lang="en-US" sz="1900" cap="none" spc="0">
                          <a:solidFill>
                            <a:schemeClr val="tx1"/>
                          </a:solidFill>
                        </a:rPr>
                        <a:t>       </a:t>
                      </a:r>
                      <a:r>
                        <a:rPr lang="en-US" sz="1900" b="1" cap="none" spc="0" err="1">
                          <a:solidFill>
                            <a:schemeClr val="tx1"/>
                          </a:solidFill>
                        </a:rPr>
                        <a:t>الكهرباء</a:t>
                      </a:r>
                      <a:r>
                        <a:rPr lang="en-US" sz="1900" b="1" cap="none" spc="0">
                          <a:solidFill>
                            <a:schemeClr val="tx1"/>
                          </a:solidFill>
                        </a:rPr>
                        <a:t>                          </a:t>
                      </a:r>
                    </a:p>
                  </a:txBody>
                  <a:tcPr marL="205047" marR="205047" marT="205047" marB="20504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900" cap="none" spc="0">
                          <a:solidFill>
                            <a:schemeClr val="tx1"/>
                          </a:solidFill>
                        </a:rPr>
                        <a:t>1500                             </a:t>
                      </a:r>
                    </a:p>
                  </a:txBody>
                  <a:tcPr marL="205047" marR="205047" marT="205047" marB="20504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696950866"/>
                  </a:ext>
                </a:extLst>
              </a:tr>
              <a:tr h="760953">
                <a:tc>
                  <a:txBody>
                    <a:bodyPr/>
                    <a:lstStyle/>
                    <a:p>
                      <a:r>
                        <a:rPr lang="en-US" sz="1900" cap="none" spc="0">
                          <a:solidFill>
                            <a:schemeClr val="tx1"/>
                          </a:solidFill>
                        </a:rPr>
                        <a:t>ا                                  </a:t>
                      </a:r>
                      <a:r>
                        <a:rPr lang="en-US" sz="1900" b="1" cap="none" spc="0" err="1">
                          <a:solidFill>
                            <a:schemeClr val="tx1"/>
                          </a:solidFill>
                        </a:rPr>
                        <a:t>الاجور</a:t>
                      </a:r>
                    </a:p>
                  </a:txBody>
                  <a:tcPr marL="205047" marR="205047" marT="205047" marB="205047">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cap="none" spc="0">
                          <a:solidFill>
                            <a:schemeClr val="tx1"/>
                          </a:solidFill>
                        </a:rPr>
                        <a:t>300                              </a:t>
                      </a:r>
                    </a:p>
                  </a:txBody>
                  <a:tcPr marL="205047" marR="205047" marT="205047" marB="20504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40411119"/>
                  </a:ext>
                </a:extLst>
              </a:tr>
              <a:tr h="760953">
                <a:tc>
                  <a:txBody>
                    <a:bodyPr/>
                    <a:lstStyle/>
                    <a:p>
                      <a:r>
                        <a:rPr lang="en-US" sz="1900" b="1" cap="none" spc="0" err="1">
                          <a:solidFill>
                            <a:schemeClr val="tx1"/>
                          </a:solidFill>
                        </a:rPr>
                        <a:t>التامين</a:t>
                      </a:r>
                      <a:r>
                        <a:rPr lang="en-US" sz="1900" b="1" cap="none" spc="0">
                          <a:solidFill>
                            <a:schemeClr val="tx1"/>
                          </a:solidFill>
                        </a:rPr>
                        <a:t>                        </a:t>
                      </a:r>
                    </a:p>
                  </a:txBody>
                  <a:tcPr marL="205047" marR="205047" marT="205047" marB="20504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900" cap="none" spc="0">
                          <a:solidFill>
                            <a:schemeClr val="tx1"/>
                          </a:solidFill>
                        </a:rPr>
                        <a:t>200                                 </a:t>
                      </a:r>
                    </a:p>
                  </a:txBody>
                  <a:tcPr marL="205047" marR="205047" marT="205047" marB="20504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680835443"/>
                  </a:ext>
                </a:extLst>
              </a:tr>
            </a:tbl>
          </a:graphicData>
        </a:graphic>
      </p:graphicFrame>
    </p:spTree>
    <p:extLst>
      <p:ext uri="{BB962C8B-B14F-4D97-AF65-F5344CB8AC3E}">
        <p14:creationId xmlns:p14="http://schemas.microsoft.com/office/powerpoint/2010/main" val="95935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4D36A177-8BE9-C391-F71D-00A7DCA04A3D}"/>
              </a:ext>
            </a:extLst>
          </p:cNvPr>
          <p:cNvGraphicFramePr>
            <a:graphicFrameLocks noGrp="1"/>
          </p:cNvGraphicFramePr>
          <p:nvPr>
            <p:ph idx="1"/>
          </p:nvPr>
        </p:nvGraphicFramePr>
        <p:xfrm>
          <a:off x="1168220" y="214704"/>
          <a:ext cx="10515600" cy="6004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196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09B993-8FEB-46DC-9CD7-69C95E2C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1E9821DA-CF82-4DA7-A2E9-77C49ECD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67F90B71-DFD0-4AAD-BD8F-3D4A022F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DE5390-2FAA-4198-0FB7-EA25072EAE29}"/>
              </a:ext>
            </a:extLst>
          </p:cNvPr>
          <p:cNvGraphicFramePr>
            <a:graphicFrameLocks noGrp="1"/>
          </p:cNvGraphicFramePr>
          <p:nvPr>
            <p:ph idx="1"/>
            <p:extLst>
              <p:ext uri="{D42A27DB-BD31-4B8C-83A1-F6EECF244321}">
                <p14:modId xmlns:p14="http://schemas.microsoft.com/office/powerpoint/2010/main" val="15794329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953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1B79-AA3A-1861-37E4-3586871C9343}"/>
              </a:ext>
            </a:extLst>
          </p:cNvPr>
          <p:cNvSpPr>
            <a:spLocks noGrp="1"/>
          </p:cNvSpPr>
          <p:nvPr>
            <p:ph type="title"/>
          </p:nvPr>
        </p:nvSpPr>
        <p:spPr>
          <a:xfrm>
            <a:off x="1843391" y="624110"/>
            <a:ext cx="9383408" cy="1280890"/>
          </a:xfrm>
        </p:spPr>
        <p:txBody>
          <a:bodyPr>
            <a:normAutofit/>
          </a:bodyPr>
          <a:lstStyle/>
          <a:p>
            <a:r>
              <a:rPr lang="en-US">
                <a:solidFill>
                  <a:schemeClr val="bg1"/>
                </a:solidFill>
                <a:ea typeface="Calibri Light"/>
                <a:cs typeface="Calibri Light"/>
              </a:rPr>
              <a:t>نشاط3</a:t>
            </a:r>
            <a:endParaRPr lang="en-US">
              <a:solidFill>
                <a:schemeClr val="bg1"/>
              </a:solidFill>
            </a:endParaRPr>
          </a:p>
        </p:txBody>
      </p:sp>
      <p:graphicFrame>
        <p:nvGraphicFramePr>
          <p:cNvPr id="4" name="Content Placeholder 3">
            <a:extLst>
              <a:ext uri="{FF2B5EF4-FFF2-40B4-BE49-F238E27FC236}">
                <a16:creationId xmlns:a16="http://schemas.microsoft.com/office/drawing/2014/main" id="{CD8EAA2F-1497-A984-2074-9B1F9BF7095D}"/>
              </a:ext>
            </a:extLst>
          </p:cNvPr>
          <p:cNvGraphicFramePr>
            <a:graphicFrameLocks noGrp="1"/>
          </p:cNvGraphicFramePr>
          <p:nvPr>
            <p:ph idx="1"/>
            <p:extLst>
              <p:ext uri="{D42A27DB-BD31-4B8C-83A1-F6EECF244321}">
                <p14:modId xmlns:p14="http://schemas.microsoft.com/office/powerpoint/2010/main" val="416233618"/>
              </p:ext>
            </p:extLst>
          </p:nvPr>
        </p:nvGraphicFramePr>
        <p:xfrm>
          <a:off x="43131" y="2156603"/>
          <a:ext cx="12147080" cy="4608821"/>
        </p:xfrm>
        <a:graphic>
          <a:graphicData uri="http://schemas.openxmlformats.org/drawingml/2006/table">
            <a:tbl>
              <a:tblPr firstRow="1" bandRow="1">
                <a:tableStyleId>{073A0DAA-6AF3-43AB-8588-CEC1D06C72B9}</a:tableStyleId>
              </a:tblPr>
              <a:tblGrid>
                <a:gridCol w="1755572">
                  <a:extLst>
                    <a:ext uri="{9D8B030D-6E8A-4147-A177-3AD203B41FA5}">
                      <a16:colId xmlns:a16="http://schemas.microsoft.com/office/drawing/2014/main" val="2389999440"/>
                    </a:ext>
                  </a:extLst>
                </a:gridCol>
                <a:gridCol w="1731918">
                  <a:extLst>
                    <a:ext uri="{9D8B030D-6E8A-4147-A177-3AD203B41FA5}">
                      <a16:colId xmlns:a16="http://schemas.microsoft.com/office/drawing/2014/main" val="2316063278"/>
                    </a:ext>
                  </a:extLst>
                </a:gridCol>
                <a:gridCol w="1731918">
                  <a:extLst>
                    <a:ext uri="{9D8B030D-6E8A-4147-A177-3AD203B41FA5}">
                      <a16:colId xmlns:a16="http://schemas.microsoft.com/office/drawing/2014/main" val="1095283041"/>
                    </a:ext>
                  </a:extLst>
                </a:gridCol>
                <a:gridCol w="1731918">
                  <a:extLst>
                    <a:ext uri="{9D8B030D-6E8A-4147-A177-3AD203B41FA5}">
                      <a16:colId xmlns:a16="http://schemas.microsoft.com/office/drawing/2014/main" val="2965418728"/>
                    </a:ext>
                  </a:extLst>
                </a:gridCol>
                <a:gridCol w="1731918">
                  <a:extLst>
                    <a:ext uri="{9D8B030D-6E8A-4147-A177-3AD203B41FA5}">
                      <a16:colId xmlns:a16="http://schemas.microsoft.com/office/drawing/2014/main" val="2736826831"/>
                    </a:ext>
                  </a:extLst>
                </a:gridCol>
                <a:gridCol w="1731918">
                  <a:extLst>
                    <a:ext uri="{9D8B030D-6E8A-4147-A177-3AD203B41FA5}">
                      <a16:colId xmlns:a16="http://schemas.microsoft.com/office/drawing/2014/main" val="3582579789"/>
                    </a:ext>
                  </a:extLst>
                </a:gridCol>
                <a:gridCol w="1731918">
                  <a:extLst>
                    <a:ext uri="{9D8B030D-6E8A-4147-A177-3AD203B41FA5}">
                      <a16:colId xmlns:a16="http://schemas.microsoft.com/office/drawing/2014/main" val="973498252"/>
                    </a:ext>
                  </a:extLst>
                </a:gridCol>
              </a:tblGrid>
              <a:tr h="421316">
                <a:tc>
                  <a:txBody>
                    <a:bodyPr/>
                    <a:lstStyle/>
                    <a:p>
                      <a:r>
                        <a:rPr lang="en-US" sz="1200" err="1"/>
                        <a:t>الشهر</a:t>
                      </a:r>
                      <a:endParaRPr lang="en-US" sz="1200" dirty="0" err="1"/>
                    </a:p>
                  </a:txBody>
                  <a:tcPr marL="60449" marR="60449" marT="30224" marB="30224"/>
                </a:tc>
                <a:tc>
                  <a:txBody>
                    <a:bodyPr/>
                    <a:lstStyle/>
                    <a:p>
                      <a:r>
                        <a:rPr lang="en-US" sz="1200" dirty="0" err="1"/>
                        <a:t>يناير</a:t>
                      </a:r>
                      <a:r>
                        <a:rPr lang="en-US" sz="1200" dirty="0"/>
                        <a:t> </a:t>
                      </a:r>
                    </a:p>
                  </a:txBody>
                  <a:tcPr marL="60449" marR="60449" marT="30224" marB="30224"/>
                </a:tc>
                <a:tc>
                  <a:txBody>
                    <a:bodyPr/>
                    <a:lstStyle/>
                    <a:p>
                      <a:r>
                        <a:rPr lang="en-US" sz="1200" err="1"/>
                        <a:t>فبراير</a:t>
                      </a:r>
                      <a:endParaRPr lang="en-US" sz="1200" dirty="0" err="1"/>
                    </a:p>
                  </a:txBody>
                  <a:tcPr marL="60449" marR="60449" marT="30224" marB="30224"/>
                </a:tc>
                <a:tc>
                  <a:txBody>
                    <a:bodyPr/>
                    <a:lstStyle/>
                    <a:p>
                      <a:r>
                        <a:rPr lang="en-US" sz="1200" err="1"/>
                        <a:t>مارس</a:t>
                      </a:r>
                      <a:endParaRPr lang="en-US" sz="1200" dirty="0" err="1"/>
                    </a:p>
                  </a:txBody>
                  <a:tcPr marL="60449" marR="60449" marT="30224" marB="30224"/>
                </a:tc>
                <a:tc>
                  <a:txBody>
                    <a:bodyPr/>
                    <a:lstStyle/>
                    <a:p>
                      <a:r>
                        <a:rPr lang="en-US" sz="1200" err="1"/>
                        <a:t>ابريل</a:t>
                      </a:r>
                      <a:endParaRPr lang="en-US" sz="1200" dirty="0" err="1"/>
                    </a:p>
                  </a:txBody>
                  <a:tcPr marL="60449" marR="60449" marT="30224" marB="30224"/>
                </a:tc>
                <a:tc>
                  <a:txBody>
                    <a:bodyPr/>
                    <a:lstStyle/>
                    <a:p>
                      <a:r>
                        <a:rPr lang="en-US" sz="1200" err="1"/>
                        <a:t>مايو</a:t>
                      </a:r>
                      <a:endParaRPr lang="en-US" sz="1200" dirty="0" err="1"/>
                    </a:p>
                  </a:txBody>
                  <a:tcPr marL="60449" marR="60449" marT="30224" marB="30224"/>
                </a:tc>
                <a:tc>
                  <a:txBody>
                    <a:bodyPr/>
                    <a:lstStyle/>
                    <a:p>
                      <a:r>
                        <a:rPr lang="en-US" sz="1200" err="1"/>
                        <a:t>ينيو</a:t>
                      </a:r>
                      <a:endParaRPr lang="en-US" sz="1200" dirty="0" err="1"/>
                    </a:p>
                  </a:txBody>
                  <a:tcPr marL="60449" marR="60449" marT="30224" marB="30224"/>
                </a:tc>
                <a:extLst>
                  <a:ext uri="{0D108BD9-81ED-4DB2-BD59-A6C34878D82A}">
                    <a16:rowId xmlns:a16="http://schemas.microsoft.com/office/drawing/2014/main" val="1083638812"/>
                  </a:ext>
                </a:extLst>
              </a:tr>
              <a:tr h="421316">
                <a:tc>
                  <a:txBody>
                    <a:bodyPr/>
                    <a:lstStyle/>
                    <a:p>
                      <a:r>
                        <a:rPr lang="en-US" sz="1200" dirty="0" err="1"/>
                        <a:t>رصيد</a:t>
                      </a:r>
                      <a:r>
                        <a:rPr lang="en-US" sz="1200" dirty="0"/>
                        <a:t> </a:t>
                      </a:r>
                      <a:r>
                        <a:rPr lang="en-US" sz="1200" dirty="0" err="1"/>
                        <a:t>افتتاحي</a:t>
                      </a:r>
                    </a:p>
                  </a:txBody>
                  <a:tcPr marL="60449" marR="60449" marT="30224" marB="30224"/>
                </a:tc>
                <a:tc>
                  <a:txBody>
                    <a:bodyPr/>
                    <a:lstStyle/>
                    <a:p>
                      <a:r>
                        <a:rPr lang="en-US" sz="1200" dirty="0"/>
                        <a:t>500</a:t>
                      </a:r>
                    </a:p>
                  </a:txBody>
                  <a:tcPr marL="60449" marR="60449" marT="30224" marB="30224"/>
                </a:tc>
                <a:tc>
                  <a:txBody>
                    <a:bodyPr/>
                    <a:lstStyle/>
                    <a:p>
                      <a:r>
                        <a:rPr lang="en-US" sz="1200" dirty="0"/>
                        <a:t>2.400-</a:t>
                      </a:r>
                    </a:p>
                  </a:txBody>
                  <a:tcPr marL="60449" marR="60449" marT="30224" marB="30224"/>
                </a:tc>
                <a:tc>
                  <a:txBody>
                    <a:bodyPr/>
                    <a:lstStyle/>
                    <a:p>
                      <a:r>
                        <a:rPr lang="en-US" sz="1200" dirty="0"/>
                        <a:t>2.300-</a:t>
                      </a:r>
                    </a:p>
                  </a:txBody>
                  <a:tcPr marL="60449" marR="60449" marT="30224" marB="30224"/>
                </a:tc>
                <a:tc>
                  <a:txBody>
                    <a:bodyPr/>
                    <a:lstStyle/>
                    <a:p>
                      <a:r>
                        <a:rPr lang="en-US" sz="1200" dirty="0"/>
                        <a:t>1.850-</a:t>
                      </a:r>
                    </a:p>
                  </a:txBody>
                  <a:tcPr marL="60449" marR="60449" marT="30224" marB="30224"/>
                </a:tc>
                <a:tc>
                  <a:txBody>
                    <a:bodyPr/>
                    <a:lstStyle/>
                    <a:p>
                      <a:r>
                        <a:rPr lang="en-US" sz="1200" dirty="0"/>
                        <a:t>400-</a:t>
                      </a:r>
                    </a:p>
                  </a:txBody>
                  <a:tcPr marL="60449" marR="60449" marT="30224" marB="30224"/>
                </a:tc>
                <a:tc>
                  <a:txBody>
                    <a:bodyPr/>
                    <a:lstStyle/>
                    <a:p>
                      <a:r>
                        <a:rPr lang="en-US" sz="1200" dirty="0"/>
                        <a:t>1.50-</a:t>
                      </a:r>
                    </a:p>
                  </a:txBody>
                  <a:tcPr marL="60449" marR="60449" marT="30224" marB="30224"/>
                </a:tc>
                <a:extLst>
                  <a:ext uri="{0D108BD9-81ED-4DB2-BD59-A6C34878D82A}">
                    <a16:rowId xmlns:a16="http://schemas.microsoft.com/office/drawing/2014/main" val="27817303"/>
                  </a:ext>
                </a:extLst>
              </a:tr>
              <a:tr h="1007495">
                <a:tc>
                  <a:txBody>
                    <a:bodyPr/>
                    <a:lstStyle/>
                    <a:p>
                      <a:r>
                        <a:rPr lang="en-US" sz="1200" dirty="0" err="1"/>
                        <a:t>تدفق</a:t>
                      </a:r>
                      <a:r>
                        <a:rPr lang="en-US" sz="1200" dirty="0"/>
                        <a:t> </a:t>
                      </a:r>
                      <a:r>
                        <a:rPr lang="en-US" sz="1200" dirty="0" err="1"/>
                        <a:t>الوارد</a:t>
                      </a:r>
                    </a:p>
                  </a:txBody>
                  <a:tcPr marL="60449" marR="60449" marT="30224" marB="30224"/>
                </a:tc>
                <a:tc>
                  <a:txBody>
                    <a:bodyPr/>
                    <a:lstStyle/>
                    <a:p>
                      <a:r>
                        <a:rPr lang="en-US" sz="1200" dirty="0"/>
                        <a:t>14000</a:t>
                      </a:r>
                    </a:p>
                    <a:p>
                      <a:pPr lvl="0">
                        <a:buNone/>
                      </a:pPr>
                      <a:r>
                        <a:rPr lang="en-US" sz="1200" dirty="0"/>
                        <a:t>500</a:t>
                      </a:r>
                    </a:p>
                    <a:p>
                      <a:pPr lvl="0">
                        <a:buNone/>
                      </a:pPr>
                      <a:endParaRPr lang="en-US" sz="1200"/>
                    </a:p>
                  </a:txBody>
                  <a:tcPr marL="60449" marR="60449" marT="30224" marB="30224"/>
                </a:tc>
                <a:tc>
                  <a:txBody>
                    <a:bodyPr/>
                    <a:lstStyle/>
                    <a:p>
                      <a:r>
                        <a:rPr lang="en-US" sz="1200" dirty="0"/>
                        <a:t>15000</a:t>
                      </a:r>
                    </a:p>
                    <a:p>
                      <a:pPr lvl="0">
                        <a:buNone/>
                      </a:pPr>
                      <a:r>
                        <a:rPr lang="en-US" sz="1200" dirty="0"/>
                        <a:t>500</a:t>
                      </a:r>
                    </a:p>
                  </a:txBody>
                  <a:tcPr marL="60449" marR="60449" marT="30224" marB="30224"/>
                </a:tc>
                <a:tc>
                  <a:txBody>
                    <a:bodyPr/>
                    <a:lstStyle/>
                    <a:p>
                      <a:r>
                        <a:rPr lang="en-US" sz="1200" dirty="0"/>
                        <a:t>17000</a:t>
                      </a:r>
                    </a:p>
                    <a:p>
                      <a:pPr lvl="0">
                        <a:buNone/>
                      </a:pPr>
                      <a:r>
                        <a:rPr lang="en-US" sz="1200" dirty="0"/>
                        <a:t>500</a:t>
                      </a:r>
                    </a:p>
                  </a:txBody>
                  <a:tcPr marL="60449" marR="60449" marT="30224" marB="30224"/>
                </a:tc>
                <a:tc>
                  <a:txBody>
                    <a:bodyPr/>
                    <a:lstStyle/>
                    <a:p>
                      <a:r>
                        <a:rPr lang="en-US" sz="1200" dirty="0"/>
                        <a:t>16000</a:t>
                      </a:r>
                    </a:p>
                    <a:p>
                      <a:pPr lvl="0">
                        <a:buNone/>
                      </a:pPr>
                      <a:r>
                        <a:rPr lang="en-US" sz="1200" dirty="0"/>
                        <a:t>500</a:t>
                      </a:r>
                    </a:p>
                  </a:txBody>
                  <a:tcPr marL="60449" marR="60449" marT="30224" marB="30224"/>
                </a:tc>
                <a:tc>
                  <a:txBody>
                    <a:bodyPr/>
                    <a:lstStyle/>
                    <a:p>
                      <a:r>
                        <a:rPr lang="en-US" sz="1200" dirty="0"/>
                        <a:t>15500</a:t>
                      </a:r>
                    </a:p>
                    <a:p>
                      <a:pPr lvl="0">
                        <a:buNone/>
                      </a:pPr>
                      <a:r>
                        <a:rPr lang="en-US" sz="1200" dirty="0"/>
                        <a:t>500</a:t>
                      </a:r>
                    </a:p>
                  </a:txBody>
                  <a:tcPr marL="60449" marR="60449" marT="30224" marB="30224"/>
                </a:tc>
                <a:tc>
                  <a:txBody>
                    <a:bodyPr/>
                    <a:lstStyle/>
                    <a:p>
                      <a:r>
                        <a:rPr lang="en-US" sz="1200" dirty="0"/>
                        <a:t>18000</a:t>
                      </a:r>
                    </a:p>
                    <a:p>
                      <a:pPr lvl="0">
                        <a:buNone/>
                      </a:pPr>
                      <a:r>
                        <a:rPr lang="en-US" sz="1200" dirty="0"/>
                        <a:t>500</a:t>
                      </a:r>
                    </a:p>
                  </a:txBody>
                  <a:tcPr marL="60449" marR="60449" marT="30224" marB="30224"/>
                </a:tc>
                <a:extLst>
                  <a:ext uri="{0D108BD9-81ED-4DB2-BD59-A6C34878D82A}">
                    <a16:rowId xmlns:a16="http://schemas.microsoft.com/office/drawing/2014/main" val="3745389240"/>
                  </a:ext>
                </a:extLst>
              </a:tr>
              <a:tr h="2472944">
                <a:tc>
                  <a:txBody>
                    <a:bodyPr/>
                    <a:lstStyle/>
                    <a:p>
                      <a:r>
                        <a:rPr lang="en-US" sz="1200" dirty="0" err="1"/>
                        <a:t>تدفق</a:t>
                      </a:r>
                      <a:r>
                        <a:rPr lang="en-US" sz="1200" dirty="0"/>
                        <a:t> </a:t>
                      </a:r>
                      <a:r>
                        <a:rPr lang="en-US" sz="1200" dirty="0" err="1"/>
                        <a:t>الصادر</a:t>
                      </a:r>
                      <a:r>
                        <a:rPr lang="en-US" sz="1200" dirty="0"/>
                        <a:t> </a:t>
                      </a:r>
                    </a:p>
                  </a:txBody>
                  <a:tcPr marL="60449" marR="60449" marT="30224" marB="30224"/>
                </a:tc>
                <a:tc>
                  <a:txBody>
                    <a:bodyPr/>
                    <a:lstStyle/>
                    <a:p>
                      <a:r>
                        <a:rPr lang="en-US" sz="1200" dirty="0"/>
                        <a:t>11000</a:t>
                      </a:r>
                    </a:p>
                    <a:p>
                      <a:pPr lvl="0">
                        <a:buNone/>
                      </a:pPr>
                      <a:r>
                        <a:rPr lang="en-US" sz="1200" dirty="0"/>
                        <a:t>4000</a:t>
                      </a:r>
                    </a:p>
                    <a:p>
                      <a:pPr lvl="0">
                        <a:buNone/>
                      </a:pPr>
                      <a:r>
                        <a:rPr lang="en-US" sz="1200" dirty="0"/>
                        <a:t>400</a:t>
                      </a:r>
                    </a:p>
                    <a:p>
                      <a:pPr lvl="0">
                        <a:buNone/>
                      </a:pPr>
                      <a:r>
                        <a:rPr lang="en-US" sz="1200" dirty="0"/>
                        <a:t>300</a:t>
                      </a:r>
                    </a:p>
                    <a:p>
                      <a:pPr lvl="0">
                        <a:buNone/>
                      </a:pPr>
                      <a:r>
                        <a:rPr lang="en-US" sz="1200" dirty="0"/>
                        <a:t>2000</a:t>
                      </a:r>
                    </a:p>
                    <a:p>
                      <a:pPr lvl="0">
                        <a:buNone/>
                      </a:pPr>
                      <a:r>
                        <a:rPr lang="en-US" sz="1200" dirty="0"/>
                        <a:t>800</a:t>
                      </a:r>
                    </a:p>
                    <a:p>
                      <a:pPr lvl="0">
                        <a:buNone/>
                      </a:pPr>
                      <a:r>
                        <a:rPr lang="en-US" sz="1200" dirty="0"/>
                        <a:t>100</a:t>
                      </a:r>
                    </a:p>
                    <a:p>
                      <a:pPr lvl="0">
                        <a:buNone/>
                      </a:pPr>
                      <a:r>
                        <a:rPr lang="en-US" sz="1200" dirty="0"/>
                        <a:t>300</a:t>
                      </a:r>
                    </a:p>
                  </a:txBody>
                  <a:tcPr marL="60449" marR="60449" marT="30224" marB="30224"/>
                </a:tc>
                <a:tc>
                  <a:txBody>
                    <a:bodyPr/>
                    <a:lstStyle/>
                    <a:p>
                      <a:r>
                        <a:rPr lang="en-US" sz="1200" dirty="0"/>
                        <a:t>13000</a:t>
                      </a:r>
                    </a:p>
                    <a:p>
                      <a:pPr lvl="0">
                        <a:buNone/>
                      </a:pPr>
                      <a:r>
                        <a:rPr lang="en-US" sz="1200" dirty="0"/>
                        <a:t>400</a:t>
                      </a:r>
                    </a:p>
                    <a:p>
                      <a:pPr lvl="0">
                        <a:buNone/>
                      </a:pPr>
                      <a:r>
                        <a:rPr lang="en-US" sz="1200" dirty="0"/>
                        <a:t>300</a:t>
                      </a:r>
                    </a:p>
                    <a:p>
                      <a:pPr lvl="0">
                        <a:buNone/>
                      </a:pPr>
                      <a:r>
                        <a:rPr lang="en-US" sz="1200" dirty="0"/>
                        <a:t>2000</a:t>
                      </a:r>
                    </a:p>
                    <a:p>
                      <a:pPr lvl="0">
                        <a:buNone/>
                      </a:pPr>
                      <a:r>
                        <a:rPr lang="en-US" sz="1200" dirty="0"/>
                        <a:t>800</a:t>
                      </a:r>
                    </a:p>
                    <a:p>
                      <a:pPr lvl="0">
                        <a:buNone/>
                      </a:pPr>
                      <a:r>
                        <a:rPr lang="en-US" sz="1200" dirty="0"/>
                        <a:t>100</a:t>
                      </a:r>
                    </a:p>
                    <a:p>
                      <a:pPr lvl="0">
                        <a:buNone/>
                      </a:pPr>
                      <a:r>
                        <a:rPr lang="en-US" sz="1200" dirty="0"/>
                        <a:t>300</a:t>
                      </a:r>
                    </a:p>
                  </a:txBody>
                  <a:tcPr marL="60449" marR="60449" marT="30224" marB="30224"/>
                </a:tc>
                <a:tc>
                  <a:txBody>
                    <a:bodyPr/>
                    <a:lstStyle/>
                    <a:p>
                      <a:r>
                        <a:rPr lang="en-US" sz="1200" dirty="0"/>
                        <a:t>13000</a:t>
                      </a:r>
                    </a:p>
                    <a:p>
                      <a:pPr lvl="0">
                        <a:buNone/>
                      </a:pPr>
                      <a:r>
                        <a:rPr lang="en-US" sz="1200" dirty="0"/>
                        <a:t>400</a:t>
                      </a:r>
                    </a:p>
                    <a:p>
                      <a:pPr lvl="0">
                        <a:buNone/>
                      </a:pPr>
                      <a:r>
                        <a:rPr lang="en-US" sz="1200" dirty="0"/>
                        <a:t>300</a:t>
                      </a:r>
                    </a:p>
                    <a:p>
                      <a:pPr lvl="0">
                        <a:buNone/>
                      </a:pPr>
                      <a:r>
                        <a:rPr lang="en-US" sz="1200" dirty="0"/>
                        <a:t>2000</a:t>
                      </a:r>
                    </a:p>
                    <a:p>
                      <a:pPr lvl="0">
                        <a:buNone/>
                      </a:pPr>
                      <a:r>
                        <a:rPr lang="en-US" sz="1200" dirty="0"/>
                        <a:t>800</a:t>
                      </a:r>
                    </a:p>
                    <a:p>
                      <a:pPr lvl="0">
                        <a:buNone/>
                      </a:pPr>
                      <a:r>
                        <a:rPr lang="en-US" sz="1200" dirty="0"/>
                        <a:t>150</a:t>
                      </a:r>
                    </a:p>
                    <a:p>
                      <a:pPr lvl="0">
                        <a:buNone/>
                      </a:pPr>
                      <a:r>
                        <a:rPr lang="en-US" sz="1200" dirty="0"/>
                        <a:t>400</a:t>
                      </a:r>
                    </a:p>
                  </a:txBody>
                  <a:tcPr marL="60449" marR="60449" marT="30224" marB="30224"/>
                </a:tc>
                <a:tc>
                  <a:txBody>
                    <a:bodyPr/>
                    <a:lstStyle/>
                    <a:p>
                      <a:r>
                        <a:rPr lang="en-US" sz="1200" dirty="0"/>
                        <a:t>11000</a:t>
                      </a:r>
                    </a:p>
                    <a:p>
                      <a:pPr lvl="0">
                        <a:buNone/>
                      </a:pPr>
                      <a:r>
                        <a:rPr lang="en-US" sz="1200" dirty="0"/>
                        <a:t>400</a:t>
                      </a:r>
                    </a:p>
                    <a:p>
                      <a:pPr lvl="0">
                        <a:buNone/>
                      </a:pPr>
                      <a:r>
                        <a:rPr lang="en-US" sz="1200" dirty="0"/>
                        <a:t>300</a:t>
                      </a:r>
                    </a:p>
                    <a:p>
                      <a:pPr lvl="0">
                        <a:buNone/>
                      </a:pPr>
                      <a:r>
                        <a:rPr lang="en-US" sz="1200" dirty="0"/>
                        <a:t>2000</a:t>
                      </a:r>
                    </a:p>
                    <a:p>
                      <a:pPr lvl="0">
                        <a:buNone/>
                      </a:pPr>
                      <a:r>
                        <a:rPr lang="en-US" sz="1200" dirty="0"/>
                        <a:t>800</a:t>
                      </a:r>
                    </a:p>
                    <a:p>
                      <a:pPr lvl="0">
                        <a:buNone/>
                      </a:pPr>
                      <a:r>
                        <a:rPr lang="en-US" sz="1200" dirty="0"/>
                        <a:t>150</a:t>
                      </a:r>
                    </a:p>
                    <a:p>
                      <a:pPr lvl="0">
                        <a:buNone/>
                      </a:pPr>
                      <a:r>
                        <a:rPr lang="en-US" sz="1200" dirty="0"/>
                        <a:t>400</a:t>
                      </a:r>
                    </a:p>
                  </a:txBody>
                  <a:tcPr marL="60449" marR="60449" marT="30224" marB="30224"/>
                </a:tc>
                <a:tc>
                  <a:txBody>
                    <a:bodyPr/>
                    <a:lstStyle/>
                    <a:p>
                      <a:r>
                        <a:rPr lang="en-US" sz="1200" dirty="0"/>
                        <a:t>10500</a:t>
                      </a:r>
                    </a:p>
                    <a:p>
                      <a:pPr lvl="0">
                        <a:buNone/>
                      </a:pPr>
                      <a:r>
                        <a:rPr lang="en-US" sz="1200" dirty="0"/>
                        <a:t>400</a:t>
                      </a:r>
                    </a:p>
                    <a:p>
                      <a:pPr lvl="0">
                        <a:buNone/>
                      </a:pPr>
                      <a:r>
                        <a:rPr lang="en-US" sz="1200" dirty="0"/>
                        <a:t>300</a:t>
                      </a:r>
                    </a:p>
                    <a:p>
                      <a:pPr lvl="0">
                        <a:buNone/>
                      </a:pPr>
                      <a:r>
                        <a:rPr lang="en-US" sz="1200" dirty="0"/>
                        <a:t>2000</a:t>
                      </a:r>
                    </a:p>
                    <a:p>
                      <a:pPr lvl="0">
                        <a:buNone/>
                      </a:pPr>
                      <a:r>
                        <a:rPr lang="en-US" sz="1200" dirty="0"/>
                        <a:t>800</a:t>
                      </a:r>
                    </a:p>
                    <a:p>
                      <a:pPr lvl="0">
                        <a:buNone/>
                      </a:pPr>
                      <a:r>
                        <a:rPr lang="en-US" sz="1200" dirty="0"/>
                        <a:t>150</a:t>
                      </a:r>
                    </a:p>
                    <a:p>
                      <a:pPr lvl="0">
                        <a:buNone/>
                      </a:pPr>
                      <a:r>
                        <a:rPr lang="en-US" sz="1200" dirty="0"/>
                        <a:t>400</a:t>
                      </a:r>
                    </a:p>
                  </a:txBody>
                  <a:tcPr marL="60449" marR="60449" marT="30224" marB="30224"/>
                </a:tc>
                <a:tc>
                  <a:txBody>
                    <a:bodyPr/>
                    <a:lstStyle/>
                    <a:p>
                      <a:r>
                        <a:rPr lang="en-US" sz="1200" dirty="0"/>
                        <a:t>14000</a:t>
                      </a:r>
                    </a:p>
                    <a:p>
                      <a:pPr lvl="0">
                        <a:buNone/>
                      </a:pPr>
                      <a:r>
                        <a:rPr lang="en-US" sz="1200" dirty="0"/>
                        <a:t>400</a:t>
                      </a:r>
                    </a:p>
                    <a:p>
                      <a:pPr lvl="0">
                        <a:buNone/>
                      </a:pPr>
                      <a:r>
                        <a:rPr lang="en-US" sz="1200" dirty="0"/>
                        <a:t>300</a:t>
                      </a:r>
                    </a:p>
                    <a:p>
                      <a:pPr lvl="0">
                        <a:buNone/>
                      </a:pPr>
                      <a:r>
                        <a:rPr lang="en-US" sz="1200" dirty="0"/>
                        <a:t>2000</a:t>
                      </a:r>
                    </a:p>
                    <a:p>
                      <a:pPr lvl="0">
                        <a:buNone/>
                      </a:pPr>
                      <a:r>
                        <a:rPr lang="en-US" sz="1200" dirty="0"/>
                        <a:t>800</a:t>
                      </a:r>
                    </a:p>
                    <a:p>
                      <a:pPr lvl="0">
                        <a:buNone/>
                      </a:pPr>
                      <a:r>
                        <a:rPr lang="en-US" sz="1200" dirty="0"/>
                        <a:t>150</a:t>
                      </a:r>
                    </a:p>
                    <a:p>
                      <a:pPr lvl="0">
                        <a:buNone/>
                      </a:pPr>
                      <a:r>
                        <a:rPr lang="en-US" sz="1200" dirty="0"/>
                        <a:t>400</a:t>
                      </a:r>
                    </a:p>
                  </a:txBody>
                  <a:tcPr marL="60449" marR="60449" marT="30224" marB="30224"/>
                </a:tc>
                <a:extLst>
                  <a:ext uri="{0D108BD9-81ED-4DB2-BD59-A6C34878D82A}">
                    <a16:rowId xmlns:a16="http://schemas.microsoft.com/office/drawing/2014/main" val="3428420870"/>
                  </a:ext>
                </a:extLst>
              </a:tr>
              <a:tr h="285750">
                <a:tc>
                  <a:txBody>
                    <a:bodyPr/>
                    <a:lstStyle/>
                    <a:p>
                      <a:r>
                        <a:rPr lang="en-US" sz="1200" dirty="0" err="1"/>
                        <a:t>الرصيد</a:t>
                      </a:r>
                      <a:r>
                        <a:rPr lang="en-US" sz="1200" dirty="0"/>
                        <a:t> </a:t>
                      </a:r>
                      <a:r>
                        <a:rPr lang="en-US" sz="1200" dirty="0" err="1"/>
                        <a:t>الختامي</a:t>
                      </a:r>
                      <a:r>
                        <a:rPr lang="en-US" sz="1200" dirty="0"/>
                        <a:t> </a:t>
                      </a:r>
                    </a:p>
                  </a:txBody>
                  <a:tcPr marL="60449" marR="60449" marT="30224" marB="30224"/>
                </a:tc>
                <a:tc>
                  <a:txBody>
                    <a:bodyPr/>
                    <a:lstStyle/>
                    <a:p>
                      <a:r>
                        <a:rPr lang="en-US" sz="1200" dirty="0"/>
                        <a:t>2.400-</a:t>
                      </a:r>
                    </a:p>
                  </a:txBody>
                  <a:tcPr marL="60449" marR="60449" marT="30224" marB="30224"/>
                </a:tc>
                <a:tc>
                  <a:txBody>
                    <a:bodyPr/>
                    <a:lstStyle/>
                    <a:p>
                      <a:r>
                        <a:rPr lang="en-US" sz="1200" dirty="0"/>
                        <a:t>2.300-</a:t>
                      </a:r>
                    </a:p>
                  </a:txBody>
                  <a:tcPr marL="60449" marR="60449" marT="30224" marB="30224"/>
                </a:tc>
                <a:tc>
                  <a:txBody>
                    <a:bodyPr/>
                    <a:lstStyle/>
                    <a:p>
                      <a:r>
                        <a:rPr lang="en-US" sz="1200" dirty="0"/>
                        <a:t>1.850-</a:t>
                      </a:r>
                    </a:p>
                  </a:txBody>
                  <a:tcPr marL="60449" marR="60449" marT="30224" marB="30224"/>
                </a:tc>
                <a:tc>
                  <a:txBody>
                    <a:bodyPr/>
                    <a:lstStyle/>
                    <a:p>
                      <a:r>
                        <a:rPr lang="en-US" sz="1200" dirty="0"/>
                        <a:t>400-</a:t>
                      </a:r>
                    </a:p>
                  </a:txBody>
                  <a:tcPr marL="60449" marR="60449" marT="30224" marB="30224"/>
                </a:tc>
                <a:tc>
                  <a:txBody>
                    <a:bodyPr/>
                    <a:lstStyle/>
                    <a:p>
                      <a:r>
                        <a:rPr lang="en-US" sz="1200" dirty="0"/>
                        <a:t>1.50</a:t>
                      </a:r>
                    </a:p>
                  </a:txBody>
                  <a:tcPr marL="60449" marR="60449" marT="30224" marB="30224"/>
                </a:tc>
                <a:tc>
                  <a:txBody>
                    <a:bodyPr/>
                    <a:lstStyle/>
                    <a:p>
                      <a:r>
                        <a:rPr lang="en-US" sz="1200" dirty="0"/>
                        <a:t>1.500</a:t>
                      </a:r>
                    </a:p>
                  </a:txBody>
                  <a:tcPr marL="60449" marR="60449" marT="30224" marB="30224"/>
                </a:tc>
                <a:extLst>
                  <a:ext uri="{0D108BD9-81ED-4DB2-BD59-A6C34878D82A}">
                    <a16:rowId xmlns:a16="http://schemas.microsoft.com/office/drawing/2014/main" val="3066262003"/>
                  </a:ext>
                </a:extLst>
              </a:tr>
            </a:tbl>
          </a:graphicData>
        </a:graphic>
      </p:graphicFrame>
    </p:spTree>
    <p:extLst>
      <p:ext uri="{BB962C8B-B14F-4D97-AF65-F5344CB8AC3E}">
        <p14:creationId xmlns:p14="http://schemas.microsoft.com/office/powerpoint/2010/main" val="37154303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شاشة عريضة</PresentationFormat>
  <Paragraphs>0</Paragraphs>
  <Slides>13</Slides>
  <Notes>0</Notes>
  <HiddenSlides>0</HiddenSlides>
  <MMClips>0</MMClips>
  <ScaleCrop>false</ScaleCrop>
  <HeadingPairs>
    <vt:vector size="4" baseType="variant">
      <vt:variant>
        <vt:lpstr>نسق</vt:lpstr>
      </vt:variant>
      <vt:variant>
        <vt:i4>1</vt:i4>
      </vt:variant>
      <vt:variant>
        <vt:lpstr>عناوين الشرائح</vt:lpstr>
      </vt:variant>
      <vt:variant>
        <vt:i4>13</vt:i4>
      </vt:variant>
    </vt:vector>
  </HeadingPairs>
  <TitlesOfParts>
    <vt:vector size="14" baseType="lpstr">
      <vt:lpstr>Wisp</vt:lpstr>
      <vt:lpstr>عبد الله فخري احمد الهويمل</vt:lpstr>
      <vt:lpstr>عرض تقديمي في PowerPoint</vt:lpstr>
      <vt:lpstr>عرض تقديمي في PowerPoint</vt:lpstr>
      <vt:lpstr>عرض تقديمي في PowerPoint</vt:lpstr>
      <vt:lpstr>تحليل اهميه التكليف و الايردات و الارباح</vt:lpstr>
      <vt:lpstr>عرض تقديمي في PowerPoint</vt:lpstr>
      <vt:lpstr>عرض تقديمي في PowerPoint</vt:lpstr>
      <vt:lpstr>عرض تقديمي في PowerPoint</vt:lpstr>
      <vt:lpstr>نشاط3</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782</cp:revision>
  <dcterms:created xsi:type="dcterms:W3CDTF">2023-11-20T06:26:51Z</dcterms:created>
  <dcterms:modified xsi:type="dcterms:W3CDTF">2023-12-03T03:48:29Z</dcterms:modified>
</cp:coreProperties>
</file>