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استراتيجيات ناجحة لبناء الشركات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يعتمد نجاح الشركات الناشئة على استراتيجيات محكمة تركز على تحليل السوق وتحديد الفجوات.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يجب على رواد الأعمال تطوير استراتيجيات تنظيمية مبتكرة لبناء أسس قوية لشركاتهم.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تكمن أهمية استراتيجيات الابتكار والتطوير في تحقيق الميزة التنافسية للشركات الناشئة.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استراتيجيات التسويق الذكية والموجهة تلعب دورًا حاسمًا في جذب العملاء وتعزيز نمو الشركات الناشئة.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تطوير استراتيجيات توظيف وتطوير المواهب يسهم في بناء ثقافة عمل إيجابية ومستدامة.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