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نجاحية في تأسيس الشركات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تحديد فريق عمل متميز يتمتع بالرؤية والمهارات المتكاملة والتفاني في تحقيق أهداف الشركة يعد أحد أهم استراتيجيات نجاحية في بناء الشركات الناشئة.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التركيز على الابتكار وتطوير منتجات أو خدمات فريدة ومميزة تلبي احتياجات العملاء بشكل فعال، مما يساعد في بناء قاعدة عملاء واسعة وزيادة الربحية.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إنشاء استراتيجيات تسويق مبتكرة وفعالة تساعد في جذب العملاء الجدد وتعزيز الوعي بالعلامة التجارية، مما يساهم في تعزيز نمو الشركة.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بناء شبكة علاقات قوية مع المستثمرين والشركاء المحتملين والعملاء المهمين، وذلك من خلال الحضور في فعاليات الصناعة وبناء علاقات متينة قائمة على الثقة.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الاستماع إلى ملاحظات العملاء والتفاعل معهم بشكل مستمر لتحسين المنتجات أو الخدمات المقدمة وتلبية تطلعاتهم، وهو ما يعزز رضا العملاء ويسهم في نجاح الشركة على المدى الطويل.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